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 id="2147483654" r:id="rId3"/>
  </p:sldMasterIdLst>
  <p:notesMasterIdLst>
    <p:notesMasterId r:id="rId25"/>
  </p:notesMasterIdLst>
  <p:sldIdLst>
    <p:sldId id="256" r:id="rId4"/>
    <p:sldId id="337" r:id="rId5"/>
    <p:sldId id="313" r:id="rId6"/>
    <p:sldId id="338" r:id="rId7"/>
    <p:sldId id="314" r:id="rId8"/>
    <p:sldId id="336" r:id="rId9"/>
    <p:sldId id="315" r:id="rId10"/>
    <p:sldId id="334" r:id="rId11"/>
    <p:sldId id="326" r:id="rId12"/>
    <p:sldId id="335" r:id="rId13"/>
    <p:sldId id="317" r:id="rId14"/>
    <p:sldId id="318" r:id="rId15"/>
    <p:sldId id="327" r:id="rId16"/>
    <p:sldId id="328" r:id="rId17"/>
    <p:sldId id="329" r:id="rId18"/>
    <p:sldId id="323" r:id="rId19"/>
    <p:sldId id="325" r:id="rId20"/>
    <p:sldId id="331" r:id="rId21"/>
    <p:sldId id="332" r:id="rId22"/>
    <p:sldId id="333" r:id="rId23"/>
    <p:sldId id="259"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iSIKUKdiHVpR28nFfK5dN0zUp8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CD"/>
    <a:srgbClr val="FF575B"/>
    <a:srgbClr val="FF4343"/>
    <a:srgbClr val="EE9CEE"/>
    <a:srgbClr val="4DC58D"/>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0522" autoAdjust="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35"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85A9C4-F0B3-40AD-BA10-BA93FF5A839D}"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US"/>
        </a:p>
      </dgm:t>
    </dgm:pt>
    <dgm:pt modelId="{2E7EE879-D51F-41E6-B1DB-1BB3CF21FF61}">
      <dgm:prSet/>
      <dgm:spPr/>
      <dgm:t>
        <a:bodyPr/>
        <a:lstStyle/>
        <a:p>
          <a:r>
            <a:rPr lang="en-US" dirty="0"/>
            <a:t>Descriptive analytics</a:t>
          </a:r>
        </a:p>
      </dgm:t>
    </dgm:pt>
    <dgm:pt modelId="{90239C01-50E8-4BAC-AE82-E8DAB6C744B5}" type="parTrans" cxnId="{9BDBEB9E-8BE4-4A6E-9CC6-5576CCD41BFB}">
      <dgm:prSet/>
      <dgm:spPr/>
      <dgm:t>
        <a:bodyPr/>
        <a:lstStyle/>
        <a:p>
          <a:endParaRPr lang="en-US"/>
        </a:p>
      </dgm:t>
    </dgm:pt>
    <dgm:pt modelId="{54F66491-01AF-45B8-9CB0-FDCD4F026B9F}" type="sibTrans" cxnId="{9BDBEB9E-8BE4-4A6E-9CC6-5576CCD41BFB}">
      <dgm:prSet/>
      <dgm:spPr/>
      <dgm:t>
        <a:bodyPr/>
        <a:lstStyle/>
        <a:p>
          <a:endParaRPr lang="en-US"/>
        </a:p>
      </dgm:t>
    </dgm:pt>
    <dgm:pt modelId="{BE82D28E-F90C-4393-A6CE-ADBDE7224119}">
      <dgm:prSet/>
      <dgm:spPr/>
      <dgm:t>
        <a:bodyPr/>
        <a:lstStyle/>
        <a:p>
          <a:r>
            <a:rPr lang="en-US" dirty="0"/>
            <a:t>Predictive analytics</a:t>
          </a:r>
        </a:p>
      </dgm:t>
    </dgm:pt>
    <dgm:pt modelId="{D6B490CF-0BBF-4FFB-A95D-C0B5F53C371E}" type="parTrans" cxnId="{9376D18A-02AC-49E6-9CE6-C07F9F43D4DB}">
      <dgm:prSet/>
      <dgm:spPr/>
      <dgm:t>
        <a:bodyPr/>
        <a:lstStyle/>
        <a:p>
          <a:endParaRPr lang="en-US"/>
        </a:p>
      </dgm:t>
    </dgm:pt>
    <dgm:pt modelId="{1433FF9E-9908-4E89-B840-F67404F0D714}" type="sibTrans" cxnId="{9376D18A-02AC-49E6-9CE6-C07F9F43D4DB}">
      <dgm:prSet/>
      <dgm:spPr/>
      <dgm:t>
        <a:bodyPr/>
        <a:lstStyle/>
        <a:p>
          <a:endParaRPr lang="en-US"/>
        </a:p>
      </dgm:t>
    </dgm:pt>
    <dgm:pt modelId="{91FC5389-5B5A-499E-B01C-FCEB85971F3E}">
      <dgm:prSet/>
      <dgm:spPr/>
      <dgm:t>
        <a:bodyPr/>
        <a:lstStyle/>
        <a:p>
          <a:r>
            <a:rPr lang="en-US" dirty="0"/>
            <a:t>Prescriptive analytics</a:t>
          </a:r>
        </a:p>
      </dgm:t>
    </dgm:pt>
    <dgm:pt modelId="{686D758D-F214-4AE0-A35F-E463E59FAEE6}" type="parTrans" cxnId="{D9D551EE-7646-4BF6-ADDE-DC57A905B566}">
      <dgm:prSet/>
      <dgm:spPr/>
      <dgm:t>
        <a:bodyPr/>
        <a:lstStyle/>
        <a:p>
          <a:endParaRPr lang="en-US"/>
        </a:p>
      </dgm:t>
    </dgm:pt>
    <dgm:pt modelId="{FE325F5D-A86B-4B7D-83BA-43776E8829AB}" type="sibTrans" cxnId="{D9D551EE-7646-4BF6-ADDE-DC57A905B566}">
      <dgm:prSet/>
      <dgm:spPr/>
      <dgm:t>
        <a:bodyPr/>
        <a:lstStyle/>
        <a:p>
          <a:endParaRPr lang="en-US"/>
        </a:p>
      </dgm:t>
    </dgm:pt>
    <dgm:pt modelId="{A1E2FFC4-49E0-4E08-9F38-F2517CC9C7E9}">
      <dgm:prSet/>
      <dgm:spPr/>
      <dgm:t>
        <a:bodyPr/>
        <a:lstStyle/>
        <a:p>
          <a:r>
            <a:rPr lang="en-US" dirty="0"/>
            <a:t>analyzing past data to gain insights into what happened and why. </a:t>
          </a:r>
        </a:p>
      </dgm:t>
    </dgm:pt>
    <dgm:pt modelId="{DCBACDEF-E3A1-425A-BEC3-6D10B481AAD4}" type="parTrans" cxnId="{C86A7CB7-8A38-4E4D-A4C3-14EB1FE8E706}">
      <dgm:prSet/>
      <dgm:spPr/>
      <dgm:t>
        <a:bodyPr/>
        <a:lstStyle/>
        <a:p>
          <a:endParaRPr lang="en-US"/>
        </a:p>
      </dgm:t>
    </dgm:pt>
    <dgm:pt modelId="{D1737676-5617-48BC-A592-0B3AFB160467}" type="sibTrans" cxnId="{C86A7CB7-8A38-4E4D-A4C3-14EB1FE8E706}">
      <dgm:prSet/>
      <dgm:spPr/>
      <dgm:t>
        <a:bodyPr/>
        <a:lstStyle/>
        <a:p>
          <a:endParaRPr lang="en-US"/>
        </a:p>
      </dgm:t>
    </dgm:pt>
    <dgm:pt modelId="{00FCA34E-C742-4C09-9341-40A231264324}">
      <dgm:prSet/>
      <dgm:spPr/>
      <dgm:t>
        <a:bodyPr/>
        <a:lstStyle/>
        <a:p>
          <a:r>
            <a:rPr lang="en-US" dirty="0"/>
            <a:t>uses statistical models and machine learning algorithms to forecast future outcomes based on historical data. </a:t>
          </a:r>
        </a:p>
      </dgm:t>
    </dgm:pt>
    <dgm:pt modelId="{F9818059-7C84-42E7-9676-00D8E111C390}" type="parTrans" cxnId="{ACDA0C41-C9FA-41C3-9678-5FDB916A5EC5}">
      <dgm:prSet/>
      <dgm:spPr/>
      <dgm:t>
        <a:bodyPr/>
        <a:lstStyle/>
        <a:p>
          <a:endParaRPr lang="en-US"/>
        </a:p>
      </dgm:t>
    </dgm:pt>
    <dgm:pt modelId="{0D7FD64A-0222-423E-912E-B71B44AD37D0}" type="sibTrans" cxnId="{ACDA0C41-C9FA-41C3-9678-5FDB916A5EC5}">
      <dgm:prSet/>
      <dgm:spPr/>
      <dgm:t>
        <a:bodyPr/>
        <a:lstStyle/>
        <a:p>
          <a:endParaRPr lang="en-US"/>
        </a:p>
      </dgm:t>
    </dgm:pt>
    <dgm:pt modelId="{A06624DB-F48E-4AAB-AF57-92F5476B65DA}">
      <dgm:prSet/>
      <dgm:spPr/>
      <dgm:t>
        <a:bodyPr/>
        <a:lstStyle/>
        <a:p>
          <a:r>
            <a:rPr lang="en-US" dirty="0"/>
            <a:t>recommending actions to optimize future outcomes.</a:t>
          </a:r>
        </a:p>
      </dgm:t>
    </dgm:pt>
    <dgm:pt modelId="{CA54FC21-2D08-40B2-86EB-D37E62F7E64F}" type="parTrans" cxnId="{35E571CC-159E-4D98-A197-531C7ABFD4FC}">
      <dgm:prSet/>
      <dgm:spPr/>
      <dgm:t>
        <a:bodyPr/>
        <a:lstStyle/>
        <a:p>
          <a:endParaRPr lang="en-US"/>
        </a:p>
      </dgm:t>
    </dgm:pt>
    <dgm:pt modelId="{FC73CDAA-B6D2-4C8F-8F9F-2CFCF2EA0618}" type="sibTrans" cxnId="{35E571CC-159E-4D98-A197-531C7ABFD4FC}">
      <dgm:prSet/>
      <dgm:spPr/>
      <dgm:t>
        <a:bodyPr/>
        <a:lstStyle/>
        <a:p>
          <a:endParaRPr lang="en-US"/>
        </a:p>
      </dgm:t>
    </dgm:pt>
    <dgm:pt modelId="{FA85CB59-3B10-4548-9626-907FC20B94E2}" type="pres">
      <dgm:prSet presAssocID="{7685A9C4-F0B3-40AD-BA10-BA93FF5A839D}" presName="theList" presStyleCnt="0">
        <dgm:presLayoutVars>
          <dgm:dir/>
          <dgm:animLvl val="lvl"/>
          <dgm:resizeHandles val="exact"/>
        </dgm:presLayoutVars>
      </dgm:prSet>
      <dgm:spPr/>
    </dgm:pt>
    <dgm:pt modelId="{2E998A7A-A6D1-403A-86A6-06361065ECFE}" type="pres">
      <dgm:prSet presAssocID="{2E7EE879-D51F-41E6-B1DB-1BB3CF21FF61}" presName="compNode" presStyleCnt="0"/>
      <dgm:spPr/>
    </dgm:pt>
    <dgm:pt modelId="{D3F2C707-879F-4D70-B834-4A364C85797F}" type="pres">
      <dgm:prSet presAssocID="{2E7EE879-D51F-41E6-B1DB-1BB3CF21FF61}" presName="aNode" presStyleLbl="bgShp" presStyleIdx="0" presStyleCnt="3"/>
      <dgm:spPr/>
    </dgm:pt>
    <dgm:pt modelId="{99B21670-6A87-4481-B931-AE9F5ECF4463}" type="pres">
      <dgm:prSet presAssocID="{2E7EE879-D51F-41E6-B1DB-1BB3CF21FF61}" presName="textNode" presStyleLbl="bgShp" presStyleIdx="0" presStyleCnt="3"/>
      <dgm:spPr/>
    </dgm:pt>
    <dgm:pt modelId="{A8224A3E-02FD-447F-A16E-B9323AFED9C7}" type="pres">
      <dgm:prSet presAssocID="{2E7EE879-D51F-41E6-B1DB-1BB3CF21FF61}" presName="compChildNode" presStyleCnt="0"/>
      <dgm:spPr/>
    </dgm:pt>
    <dgm:pt modelId="{C4E2B74F-DC4B-4AEE-8A23-82012F543B43}" type="pres">
      <dgm:prSet presAssocID="{2E7EE879-D51F-41E6-B1DB-1BB3CF21FF61}" presName="theInnerList" presStyleCnt="0"/>
      <dgm:spPr/>
    </dgm:pt>
    <dgm:pt modelId="{F16A1D7A-CE8C-4527-9195-8B1EFA52F35A}" type="pres">
      <dgm:prSet presAssocID="{A1E2FFC4-49E0-4E08-9F38-F2517CC9C7E9}" presName="childNode" presStyleLbl="node1" presStyleIdx="0" presStyleCnt="3">
        <dgm:presLayoutVars>
          <dgm:bulletEnabled val="1"/>
        </dgm:presLayoutVars>
      </dgm:prSet>
      <dgm:spPr/>
    </dgm:pt>
    <dgm:pt modelId="{95C763F7-65D2-41BE-88E2-E88DCA201E92}" type="pres">
      <dgm:prSet presAssocID="{2E7EE879-D51F-41E6-B1DB-1BB3CF21FF61}" presName="aSpace" presStyleCnt="0"/>
      <dgm:spPr/>
    </dgm:pt>
    <dgm:pt modelId="{EE74831D-763F-4ECC-979C-A28406838959}" type="pres">
      <dgm:prSet presAssocID="{BE82D28E-F90C-4393-A6CE-ADBDE7224119}" presName="compNode" presStyleCnt="0"/>
      <dgm:spPr/>
    </dgm:pt>
    <dgm:pt modelId="{BBC357BA-4AA2-419B-8FCD-6377289557FA}" type="pres">
      <dgm:prSet presAssocID="{BE82D28E-F90C-4393-A6CE-ADBDE7224119}" presName="aNode" presStyleLbl="bgShp" presStyleIdx="1" presStyleCnt="3"/>
      <dgm:spPr/>
    </dgm:pt>
    <dgm:pt modelId="{EE45C124-96EC-4261-8CDD-F7F69567B364}" type="pres">
      <dgm:prSet presAssocID="{BE82D28E-F90C-4393-A6CE-ADBDE7224119}" presName="textNode" presStyleLbl="bgShp" presStyleIdx="1" presStyleCnt="3"/>
      <dgm:spPr/>
    </dgm:pt>
    <dgm:pt modelId="{9FBAB4CA-7F59-417F-86AC-61F32F2CD938}" type="pres">
      <dgm:prSet presAssocID="{BE82D28E-F90C-4393-A6CE-ADBDE7224119}" presName="compChildNode" presStyleCnt="0"/>
      <dgm:spPr/>
    </dgm:pt>
    <dgm:pt modelId="{EEBA6BFC-2F0B-41FF-A17C-4764C561A0F7}" type="pres">
      <dgm:prSet presAssocID="{BE82D28E-F90C-4393-A6CE-ADBDE7224119}" presName="theInnerList" presStyleCnt="0"/>
      <dgm:spPr/>
    </dgm:pt>
    <dgm:pt modelId="{DFDF71E9-1A81-4CB0-A2E0-37F3798E2994}" type="pres">
      <dgm:prSet presAssocID="{00FCA34E-C742-4C09-9341-40A231264324}" presName="childNode" presStyleLbl="node1" presStyleIdx="1" presStyleCnt="3">
        <dgm:presLayoutVars>
          <dgm:bulletEnabled val="1"/>
        </dgm:presLayoutVars>
      </dgm:prSet>
      <dgm:spPr/>
    </dgm:pt>
    <dgm:pt modelId="{1ABF40E8-9D14-42DD-891F-E9190EF22EB4}" type="pres">
      <dgm:prSet presAssocID="{BE82D28E-F90C-4393-A6CE-ADBDE7224119}" presName="aSpace" presStyleCnt="0"/>
      <dgm:spPr/>
    </dgm:pt>
    <dgm:pt modelId="{8CA8223F-9DEC-4565-B9DD-AE0F0B2D24E8}" type="pres">
      <dgm:prSet presAssocID="{91FC5389-5B5A-499E-B01C-FCEB85971F3E}" presName="compNode" presStyleCnt="0"/>
      <dgm:spPr/>
    </dgm:pt>
    <dgm:pt modelId="{52F7CF52-E9B2-4493-BE4F-E3B14C1881F1}" type="pres">
      <dgm:prSet presAssocID="{91FC5389-5B5A-499E-B01C-FCEB85971F3E}" presName="aNode" presStyleLbl="bgShp" presStyleIdx="2" presStyleCnt="3"/>
      <dgm:spPr/>
    </dgm:pt>
    <dgm:pt modelId="{19FC5FD3-4058-4638-8DEF-1C5A3A70DF5A}" type="pres">
      <dgm:prSet presAssocID="{91FC5389-5B5A-499E-B01C-FCEB85971F3E}" presName="textNode" presStyleLbl="bgShp" presStyleIdx="2" presStyleCnt="3"/>
      <dgm:spPr/>
    </dgm:pt>
    <dgm:pt modelId="{A39A209D-0C74-4777-BA60-3828920E51AD}" type="pres">
      <dgm:prSet presAssocID="{91FC5389-5B5A-499E-B01C-FCEB85971F3E}" presName="compChildNode" presStyleCnt="0"/>
      <dgm:spPr/>
    </dgm:pt>
    <dgm:pt modelId="{E7836EDB-F93D-4EFB-90D7-FC64AEB2F915}" type="pres">
      <dgm:prSet presAssocID="{91FC5389-5B5A-499E-B01C-FCEB85971F3E}" presName="theInnerList" presStyleCnt="0"/>
      <dgm:spPr/>
    </dgm:pt>
    <dgm:pt modelId="{FD326DF3-DB75-4843-89BC-87620E51FCEF}" type="pres">
      <dgm:prSet presAssocID="{A06624DB-F48E-4AAB-AF57-92F5476B65DA}" presName="childNode" presStyleLbl="node1" presStyleIdx="2" presStyleCnt="3">
        <dgm:presLayoutVars>
          <dgm:bulletEnabled val="1"/>
        </dgm:presLayoutVars>
      </dgm:prSet>
      <dgm:spPr/>
    </dgm:pt>
  </dgm:ptLst>
  <dgm:cxnLst>
    <dgm:cxn modelId="{92EF9927-2B18-4E64-B815-5B107274817B}" type="presOf" srcId="{2E7EE879-D51F-41E6-B1DB-1BB3CF21FF61}" destId="{99B21670-6A87-4481-B931-AE9F5ECF4463}" srcOrd="1" destOrd="0" presId="urn:microsoft.com/office/officeart/2005/8/layout/lProcess2"/>
    <dgm:cxn modelId="{ACDA0C41-C9FA-41C3-9678-5FDB916A5EC5}" srcId="{BE82D28E-F90C-4393-A6CE-ADBDE7224119}" destId="{00FCA34E-C742-4C09-9341-40A231264324}" srcOrd="0" destOrd="0" parTransId="{F9818059-7C84-42E7-9676-00D8E111C390}" sibTransId="{0D7FD64A-0222-423E-912E-B71B44AD37D0}"/>
    <dgm:cxn modelId="{8F60D662-D885-4675-914C-3D8F88A441D2}" type="presOf" srcId="{00FCA34E-C742-4C09-9341-40A231264324}" destId="{DFDF71E9-1A81-4CB0-A2E0-37F3798E2994}" srcOrd="0" destOrd="0" presId="urn:microsoft.com/office/officeart/2005/8/layout/lProcess2"/>
    <dgm:cxn modelId="{B29ABF53-7450-4E19-B0F3-6E45F01BB985}" type="presOf" srcId="{A1E2FFC4-49E0-4E08-9F38-F2517CC9C7E9}" destId="{F16A1D7A-CE8C-4527-9195-8B1EFA52F35A}" srcOrd="0" destOrd="0" presId="urn:microsoft.com/office/officeart/2005/8/layout/lProcess2"/>
    <dgm:cxn modelId="{9376D18A-02AC-49E6-9CE6-C07F9F43D4DB}" srcId="{7685A9C4-F0B3-40AD-BA10-BA93FF5A839D}" destId="{BE82D28E-F90C-4393-A6CE-ADBDE7224119}" srcOrd="1" destOrd="0" parTransId="{D6B490CF-0BBF-4FFB-A95D-C0B5F53C371E}" sibTransId="{1433FF9E-9908-4E89-B840-F67404F0D714}"/>
    <dgm:cxn modelId="{9BDBEB9E-8BE4-4A6E-9CC6-5576CCD41BFB}" srcId="{7685A9C4-F0B3-40AD-BA10-BA93FF5A839D}" destId="{2E7EE879-D51F-41E6-B1DB-1BB3CF21FF61}" srcOrd="0" destOrd="0" parTransId="{90239C01-50E8-4BAC-AE82-E8DAB6C744B5}" sibTransId="{54F66491-01AF-45B8-9CB0-FDCD4F026B9F}"/>
    <dgm:cxn modelId="{7E84FBA3-E828-468F-8BA2-300692A0BEA7}" type="presOf" srcId="{A06624DB-F48E-4AAB-AF57-92F5476B65DA}" destId="{FD326DF3-DB75-4843-89BC-87620E51FCEF}" srcOrd="0" destOrd="0" presId="urn:microsoft.com/office/officeart/2005/8/layout/lProcess2"/>
    <dgm:cxn modelId="{268381A6-36BD-40AD-A1FB-F4386DC3F5EC}" type="presOf" srcId="{2E7EE879-D51F-41E6-B1DB-1BB3CF21FF61}" destId="{D3F2C707-879F-4D70-B834-4A364C85797F}" srcOrd="0" destOrd="0" presId="urn:microsoft.com/office/officeart/2005/8/layout/lProcess2"/>
    <dgm:cxn modelId="{C86A7CB7-8A38-4E4D-A4C3-14EB1FE8E706}" srcId="{2E7EE879-D51F-41E6-B1DB-1BB3CF21FF61}" destId="{A1E2FFC4-49E0-4E08-9F38-F2517CC9C7E9}" srcOrd="0" destOrd="0" parTransId="{DCBACDEF-E3A1-425A-BEC3-6D10B481AAD4}" sibTransId="{D1737676-5617-48BC-A592-0B3AFB160467}"/>
    <dgm:cxn modelId="{A9F033BD-0639-4350-9522-DFF5C64DF30E}" type="presOf" srcId="{7685A9C4-F0B3-40AD-BA10-BA93FF5A839D}" destId="{FA85CB59-3B10-4548-9626-907FC20B94E2}" srcOrd="0" destOrd="0" presId="urn:microsoft.com/office/officeart/2005/8/layout/lProcess2"/>
    <dgm:cxn modelId="{F8E31DC7-0A64-4EFF-9EB6-0D2635E4DB39}" type="presOf" srcId="{BE82D28E-F90C-4393-A6CE-ADBDE7224119}" destId="{EE45C124-96EC-4261-8CDD-F7F69567B364}" srcOrd="1" destOrd="0" presId="urn:microsoft.com/office/officeart/2005/8/layout/lProcess2"/>
    <dgm:cxn modelId="{35E571CC-159E-4D98-A197-531C7ABFD4FC}" srcId="{91FC5389-5B5A-499E-B01C-FCEB85971F3E}" destId="{A06624DB-F48E-4AAB-AF57-92F5476B65DA}" srcOrd="0" destOrd="0" parTransId="{CA54FC21-2D08-40B2-86EB-D37E62F7E64F}" sibTransId="{FC73CDAA-B6D2-4C8F-8F9F-2CFCF2EA0618}"/>
    <dgm:cxn modelId="{CA452DD5-D8AF-4922-ABC2-E9FAA903C980}" type="presOf" srcId="{BE82D28E-F90C-4393-A6CE-ADBDE7224119}" destId="{BBC357BA-4AA2-419B-8FCD-6377289557FA}" srcOrd="0" destOrd="0" presId="urn:microsoft.com/office/officeart/2005/8/layout/lProcess2"/>
    <dgm:cxn modelId="{206327DE-F23C-48C0-8F4B-914B5AE6257F}" type="presOf" srcId="{91FC5389-5B5A-499E-B01C-FCEB85971F3E}" destId="{19FC5FD3-4058-4638-8DEF-1C5A3A70DF5A}" srcOrd="1" destOrd="0" presId="urn:microsoft.com/office/officeart/2005/8/layout/lProcess2"/>
    <dgm:cxn modelId="{29D40FEC-C762-48AB-A556-60EA42F11860}" type="presOf" srcId="{91FC5389-5B5A-499E-B01C-FCEB85971F3E}" destId="{52F7CF52-E9B2-4493-BE4F-E3B14C1881F1}" srcOrd="0" destOrd="0" presId="urn:microsoft.com/office/officeart/2005/8/layout/lProcess2"/>
    <dgm:cxn modelId="{D9D551EE-7646-4BF6-ADDE-DC57A905B566}" srcId="{7685A9C4-F0B3-40AD-BA10-BA93FF5A839D}" destId="{91FC5389-5B5A-499E-B01C-FCEB85971F3E}" srcOrd="2" destOrd="0" parTransId="{686D758D-F214-4AE0-A35F-E463E59FAEE6}" sibTransId="{FE325F5D-A86B-4B7D-83BA-43776E8829AB}"/>
    <dgm:cxn modelId="{88785869-E85C-4069-8703-50672232E36D}" type="presParOf" srcId="{FA85CB59-3B10-4548-9626-907FC20B94E2}" destId="{2E998A7A-A6D1-403A-86A6-06361065ECFE}" srcOrd="0" destOrd="0" presId="urn:microsoft.com/office/officeart/2005/8/layout/lProcess2"/>
    <dgm:cxn modelId="{BE975DE2-1490-44C3-9D0C-6892FF902C7F}" type="presParOf" srcId="{2E998A7A-A6D1-403A-86A6-06361065ECFE}" destId="{D3F2C707-879F-4D70-B834-4A364C85797F}" srcOrd="0" destOrd="0" presId="urn:microsoft.com/office/officeart/2005/8/layout/lProcess2"/>
    <dgm:cxn modelId="{3B0D6A7D-A496-4E5D-8EFB-D8C8C4DA3F5B}" type="presParOf" srcId="{2E998A7A-A6D1-403A-86A6-06361065ECFE}" destId="{99B21670-6A87-4481-B931-AE9F5ECF4463}" srcOrd="1" destOrd="0" presId="urn:microsoft.com/office/officeart/2005/8/layout/lProcess2"/>
    <dgm:cxn modelId="{50BDE21B-9CE2-45EF-BB9B-1263600F23D9}" type="presParOf" srcId="{2E998A7A-A6D1-403A-86A6-06361065ECFE}" destId="{A8224A3E-02FD-447F-A16E-B9323AFED9C7}" srcOrd="2" destOrd="0" presId="urn:microsoft.com/office/officeart/2005/8/layout/lProcess2"/>
    <dgm:cxn modelId="{BBE1A8DE-A177-4066-8B10-581A4CC4A1F2}" type="presParOf" srcId="{A8224A3E-02FD-447F-A16E-B9323AFED9C7}" destId="{C4E2B74F-DC4B-4AEE-8A23-82012F543B43}" srcOrd="0" destOrd="0" presId="urn:microsoft.com/office/officeart/2005/8/layout/lProcess2"/>
    <dgm:cxn modelId="{CA0702D3-1730-4040-81B0-BBD5E77AFE29}" type="presParOf" srcId="{C4E2B74F-DC4B-4AEE-8A23-82012F543B43}" destId="{F16A1D7A-CE8C-4527-9195-8B1EFA52F35A}" srcOrd="0" destOrd="0" presId="urn:microsoft.com/office/officeart/2005/8/layout/lProcess2"/>
    <dgm:cxn modelId="{6B38CBE2-CE9C-416F-941A-04E20CB98BAF}" type="presParOf" srcId="{FA85CB59-3B10-4548-9626-907FC20B94E2}" destId="{95C763F7-65D2-41BE-88E2-E88DCA201E92}" srcOrd="1" destOrd="0" presId="urn:microsoft.com/office/officeart/2005/8/layout/lProcess2"/>
    <dgm:cxn modelId="{106A9C55-CDBF-4F36-A75E-EA9293EC3D7C}" type="presParOf" srcId="{FA85CB59-3B10-4548-9626-907FC20B94E2}" destId="{EE74831D-763F-4ECC-979C-A28406838959}" srcOrd="2" destOrd="0" presId="urn:microsoft.com/office/officeart/2005/8/layout/lProcess2"/>
    <dgm:cxn modelId="{B4A83061-348D-4AEB-AD1B-C7797D4E2D2D}" type="presParOf" srcId="{EE74831D-763F-4ECC-979C-A28406838959}" destId="{BBC357BA-4AA2-419B-8FCD-6377289557FA}" srcOrd="0" destOrd="0" presId="urn:microsoft.com/office/officeart/2005/8/layout/lProcess2"/>
    <dgm:cxn modelId="{2DFCD4C8-ED7F-4533-9D2B-C161AA47A26E}" type="presParOf" srcId="{EE74831D-763F-4ECC-979C-A28406838959}" destId="{EE45C124-96EC-4261-8CDD-F7F69567B364}" srcOrd="1" destOrd="0" presId="urn:microsoft.com/office/officeart/2005/8/layout/lProcess2"/>
    <dgm:cxn modelId="{5DA2828C-2EE6-460D-893C-DCA4CDA1E6FA}" type="presParOf" srcId="{EE74831D-763F-4ECC-979C-A28406838959}" destId="{9FBAB4CA-7F59-417F-86AC-61F32F2CD938}" srcOrd="2" destOrd="0" presId="urn:microsoft.com/office/officeart/2005/8/layout/lProcess2"/>
    <dgm:cxn modelId="{CA0890B1-45CA-4308-968E-2B5E640B700F}" type="presParOf" srcId="{9FBAB4CA-7F59-417F-86AC-61F32F2CD938}" destId="{EEBA6BFC-2F0B-41FF-A17C-4764C561A0F7}" srcOrd="0" destOrd="0" presId="urn:microsoft.com/office/officeart/2005/8/layout/lProcess2"/>
    <dgm:cxn modelId="{39D021EC-9FBA-4D46-9428-6375F170F061}" type="presParOf" srcId="{EEBA6BFC-2F0B-41FF-A17C-4764C561A0F7}" destId="{DFDF71E9-1A81-4CB0-A2E0-37F3798E2994}" srcOrd="0" destOrd="0" presId="urn:microsoft.com/office/officeart/2005/8/layout/lProcess2"/>
    <dgm:cxn modelId="{8ED0E127-4ED6-447A-BBCD-25BCA37294E6}" type="presParOf" srcId="{FA85CB59-3B10-4548-9626-907FC20B94E2}" destId="{1ABF40E8-9D14-42DD-891F-E9190EF22EB4}" srcOrd="3" destOrd="0" presId="urn:microsoft.com/office/officeart/2005/8/layout/lProcess2"/>
    <dgm:cxn modelId="{860C9E29-7E6F-4A6B-A436-E9300B8AA2C9}" type="presParOf" srcId="{FA85CB59-3B10-4548-9626-907FC20B94E2}" destId="{8CA8223F-9DEC-4565-B9DD-AE0F0B2D24E8}" srcOrd="4" destOrd="0" presId="urn:microsoft.com/office/officeart/2005/8/layout/lProcess2"/>
    <dgm:cxn modelId="{8B5780CE-ED7C-4DE7-99D0-7434A0E6E83B}" type="presParOf" srcId="{8CA8223F-9DEC-4565-B9DD-AE0F0B2D24E8}" destId="{52F7CF52-E9B2-4493-BE4F-E3B14C1881F1}" srcOrd="0" destOrd="0" presId="urn:microsoft.com/office/officeart/2005/8/layout/lProcess2"/>
    <dgm:cxn modelId="{266EA183-C600-41B8-9DB2-6107E370F561}" type="presParOf" srcId="{8CA8223F-9DEC-4565-B9DD-AE0F0B2D24E8}" destId="{19FC5FD3-4058-4638-8DEF-1C5A3A70DF5A}" srcOrd="1" destOrd="0" presId="urn:microsoft.com/office/officeart/2005/8/layout/lProcess2"/>
    <dgm:cxn modelId="{85BA1F92-2BB2-4BA9-953B-CFB4339CA87C}" type="presParOf" srcId="{8CA8223F-9DEC-4565-B9DD-AE0F0B2D24E8}" destId="{A39A209D-0C74-4777-BA60-3828920E51AD}" srcOrd="2" destOrd="0" presId="urn:microsoft.com/office/officeart/2005/8/layout/lProcess2"/>
    <dgm:cxn modelId="{766C63C0-3A53-4300-97E0-4B70E9648CAB}" type="presParOf" srcId="{A39A209D-0C74-4777-BA60-3828920E51AD}" destId="{E7836EDB-F93D-4EFB-90D7-FC64AEB2F915}" srcOrd="0" destOrd="0" presId="urn:microsoft.com/office/officeart/2005/8/layout/lProcess2"/>
    <dgm:cxn modelId="{E5E5B9E2-BC03-45FC-B08E-60FEB64944F0}" type="presParOf" srcId="{E7836EDB-F93D-4EFB-90D7-FC64AEB2F915}" destId="{FD326DF3-DB75-4843-89BC-87620E51FCE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26107-7184-44C6-96E2-50310FF150B5}" type="doc">
      <dgm:prSet loTypeId="urn:microsoft.com/office/officeart/2005/8/layout/list1" loCatId="list" qsTypeId="urn:microsoft.com/office/officeart/2005/8/quickstyle/simple2" qsCatId="simple" csTypeId="urn:microsoft.com/office/officeart/2005/8/colors/accent1_1" csCatId="accent1" phldr="1"/>
      <dgm:spPr/>
      <dgm:t>
        <a:bodyPr/>
        <a:lstStyle/>
        <a:p>
          <a:endParaRPr lang="en-US"/>
        </a:p>
      </dgm:t>
    </dgm:pt>
    <dgm:pt modelId="{17097B3B-B9CD-481C-A774-E742EA21AA78}">
      <dgm:prSet custT="1"/>
      <dgm:spPr/>
      <dgm:t>
        <a:bodyPr/>
        <a:lstStyle/>
        <a:p>
          <a:r>
            <a:rPr lang="en-US" sz="1400" b="1" dirty="0"/>
            <a:t>Descriptive Statistics</a:t>
          </a:r>
        </a:p>
      </dgm:t>
    </dgm:pt>
    <dgm:pt modelId="{85A27CAF-6AC7-443C-B18E-6CA3E82AFB4D}" type="parTrans" cxnId="{8E609C0E-EDE8-44D6-8357-04582310B41F}">
      <dgm:prSet/>
      <dgm:spPr/>
      <dgm:t>
        <a:bodyPr/>
        <a:lstStyle/>
        <a:p>
          <a:endParaRPr lang="en-US"/>
        </a:p>
      </dgm:t>
    </dgm:pt>
    <dgm:pt modelId="{D40E69BA-A1FD-47CC-B71C-24BEB3206CCE}" type="sibTrans" cxnId="{8E609C0E-EDE8-44D6-8357-04582310B41F}">
      <dgm:prSet/>
      <dgm:spPr/>
      <dgm:t>
        <a:bodyPr/>
        <a:lstStyle/>
        <a:p>
          <a:endParaRPr lang="en-US"/>
        </a:p>
      </dgm:t>
    </dgm:pt>
    <dgm:pt modelId="{66813B8A-5C47-4FB2-9E05-EB51EA13004F}">
      <dgm:prSet custT="1"/>
      <dgm:spPr/>
      <dgm:t>
        <a:bodyPr/>
        <a:lstStyle/>
        <a:p>
          <a:r>
            <a:rPr lang="en-US" sz="1400" b="1" dirty="0"/>
            <a:t>Data Visualization</a:t>
          </a:r>
        </a:p>
      </dgm:t>
    </dgm:pt>
    <dgm:pt modelId="{CFFFBA75-3AA0-48F5-BD58-297F6355F01E}" type="parTrans" cxnId="{5D6CFA62-19B5-4B85-9CF3-A279DA3DF444}">
      <dgm:prSet/>
      <dgm:spPr/>
      <dgm:t>
        <a:bodyPr/>
        <a:lstStyle/>
        <a:p>
          <a:endParaRPr lang="en-US"/>
        </a:p>
      </dgm:t>
    </dgm:pt>
    <dgm:pt modelId="{69B11690-5530-4A01-A853-6A7744BCCBD9}" type="sibTrans" cxnId="{5D6CFA62-19B5-4B85-9CF3-A279DA3DF444}">
      <dgm:prSet/>
      <dgm:spPr/>
      <dgm:t>
        <a:bodyPr/>
        <a:lstStyle/>
        <a:p>
          <a:endParaRPr lang="en-US"/>
        </a:p>
      </dgm:t>
    </dgm:pt>
    <dgm:pt modelId="{AFCD2B8C-11DE-492F-831E-40E95A363B98}">
      <dgm:prSet custT="1"/>
      <dgm:spPr/>
      <dgm:t>
        <a:bodyPr/>
        <a:lstStyle/>
        <a:p>
          <a:r>
            <a:rPr lang="en-US" sz="1400" b="1" dirty="0"/>
            <a:t>Cross-Tabulation</a:t>
          </a:r>
        </a:p>
      </dgm:t>
    </dgm:pt>
    <dgm:pt modelId="{9B6F7DBD-5F90-4FAC-9E62-3A645915B6B0}" type="parTrans" cxnId="{FB584252-E801-4AA7-901E-9F46F0C56AF5}">
      <dgm:prSet/>
      <dgm:spPr/>
      <dgm:t>
        <a:bodyPr/>
        <a:lstStyle/>
        <a:p>
          <a:endParaRPr lang="en-US"/>
        </a:p>
      </dgm:t>
    </dgm:pt>
    <dgm:pt modelId="{05B97CF2-904D-4B7D-B5B8-48667DE73408}" type="sibTrans" cxnId="{FB584252-E801-4AA7-901E-9F46F0C56AF5}">
      <dgm:prSet/>
      <dgm:spPr/>
      <dgm:t>
        <a:bodyPr/>
        <a:lstStyle/>
        <a:p>
          <a:endParaRPr lang="en-US"/>
        </a:p>
      </dgm:t>
    </dgm:pt>
    <dgm:pt modelId="{12D71795-AA39-4884-930C-8D626EE3900D}">
      <dgm:prSet custT="1"/>
      <dgm:spPr/>
      <dgm:t>
        <a:bodyPr/>
        <a:lstStyle/>
        <a:p>
          <a:r>
            <a:rPr lang="en-US" sz="1400" b="1" dirty="0"/>
            <a:t>Frequency Analysis</a:t>
          </a:r>
        </a:p>
      </dgm:t>
    </dgm:pt>
    <dgm:pt modelId="{C84071CB-4B74-4495-97C7-6E92E7F8559B}" type="parTrans" cxnId="{F8AEA58C-F235-49E6-8C31-4C3415EBCF2F}">
      <dgm:prSet/>
      <dgm:spPr/>
      <dgm:t>
        <a:bodyPr/>
        <a:lstStyle/>
        <a:p>
          <a:endParaRPr lang="en-US"/>
        </a:p>
      </dgm:t>
    </dgm:pt>
    <dgm:pt modelId="{FAC7C320-0A94-4C13-A4AF-29A1106674B1}" type="sibTrans" cxnId="{F8AEA58C-F235-49E6-8C31-4C3415EBCF2F}">
      <dgm:prSet/>
      <dgm:spPr/>
      <dgm:t>
        <a:bodyPr/>
        <a:lstStyle/>
        <a:p>
          <a:endParaRPr lang="en-US"/>
        </a:p>
      </dgm:t>
    </dgm:pt>
    <dgm:pt modelId="{024C8BDE-592E-472D-9B3C-0E2B99CA36C2}">
      <dgm:prSet/>
      <dgm:spPr/>
      <dgm:t>
        <a:bodyPr/>
        <a:lstStyle/>
        <a:p>
          <a:r>
            <a:rPr lang="en-US" dirty="0"/>
            <a:t>Summary measures (mean, median, mode, etc.)</a:t>
          </a:r>
        </a:p>
      </dgm:t>
    </dgm:pt>
    <dgm:pt modelId="{D06EA3E9-DD94-4BF5-9A12-5D357F1F77DE}" type="parTrans" cxnId="{3822E720-A160-45B5-B973-7DE2D46E2E96}">
      <dgm:prSet/>
      <dgm:spPr/>
      <dgm:t>
        <a:bodyPr/>
        <a:lstStyle/>
        <a:p>
          <a:endParaRPr lang="en-US"/>
        </a:p>
      </dgm:t>
    </dgm:pt>
    <dgm:pt modelId="{FD47C1FF-B83B-47C6-8257-BEC141F0F780}" type="sibTrans" cxnId="{3822E720-A160-45B5-B973-7DE2D46E2E96}">
      <dgm:prSet/>
      <dgm:spPr/>
      <dgm:t>
        <a:bodyPr/>
        <a:lstStyle/>
        <a:p>
          <a:endParaRPr lang="en-US"/>
        </a:p>
      </dgm:t>
    </dgm:pt>
    <dgm:pt modelId="{EBE870EE-5ECD-4EE1-8D8E-0E509B76572A}">
      <dgm:prSet/>
      <dgm:spPr/>
      <dgm:t>
        <a:bodyPr/>
        <a:lstStyle/>
        <a:p>
          <a:r>
            <a:rPr lang="en-US" dirty="0"/>
            <a:t>Charts, graphs, and maps</a:t>
          </a:r>
        </a:p>
      </dgm:t>
    </dgm:pt>
    <dgm:pt modelId="{17C5A530-D9A0-4E0F-976E-B1082CBA49BF}" type="parTrans" cxnId="{9F02F2E7-1ACF-45AE-AD57-13700BD45C25}">
      <dgm:prSet/>
      <dgm:spPr/>
      <dgm:t>
        <a:bodyPr/>
        <a:lstStyle/>
        <a:p>
          <a:endParaRPr lang="en-US"/>
        </a:p>
      </dgm:t>
    </dgm:pt>
    <dgm:pt modelId="{CC267520-8640-42C2-8258-00809069D1B3}" type="sibTrans" cxnId="{9F02F2E7-1ACF-45AE-AD57-13700BD45C25}">
      <dgm:prSet/>
      <dgm:spPr/>
      <dgm:t>
        <a:bodyPr/>
        <a:lstStyle/>
        <a:p>
          <a:endParaRPr lang="en-US"/>
        </a:p>
      </dgm:t>
    </dgm:pt>
    <dgm:pt modelId="{3075D4A7-2869-472E-A743-BC0924FF1F00}">
      <dgm:prSet/>
      <dgm:spPr/>
      <dgm:t>
        <a:bodyPr/>
        <a:lstStyle/>
        <a:p>
          <a:r>
            <a:rPr lang="en-US" dirty="0"/>
            <a:t>Analyzing occurrences and frequencies of data to understand its distribution and prevalence.</a:t>
          </a:r>
        </a:p>
      </dgm:t>
    </dgm:pt>
    <dgm:pt modelId="{91E430BA-072C-4F0E-8ABD-1236475FDB85}" type="parTrans" cxnId="{5855A8BE-1A6B-4806-83CF-9DA3419C6596}">
      <dgm:prSet/>
      <dgm:spPr/>
      <dgm:t>
        <a:bodyPr/>
        <a:lstStyle/>
        <a:p>
          <a:endParaRPr lang="en-US"/>
        </a:p>
      </dgm:t>
    </dgm:pt>
    <dgm:pt modelId="{C79D224A-1FA3-46DF-BE2E-79F2873C9C1F}" type="sibTrans" cxnId="{5855A8BE-1A6B-4806-83CF-9DA3419C6596}">
      <dgm:prSet/>
      <dgm:spPr/>
      <dgm:t>
        <a:bodyPr/>
        <a:lstStyle/>
        <a:p>
          <a:endParaRPr lang="en-US"/>
        </a:p>
      </dgm:t>
    </dgm:pt>
    <dgm:pt modelId="{1D961C27-8417-4743-AE97-812F8B7F1E0E}">
      <dgm:prSet/>
      <dgm:spPr/>
      <dgm:t>
        <a:bodyPr/>
        <a:lstStyle/>
        <a:p>
          <a:r>
            <a:rPr lang="en-US" dirty="0"/>
            <a:t>Used to describe central tendency, dispersion, and shape of numerical variables.</a:t>
          </a:r>
        </a:p>
      </dgm:t>
    </dgm:pt>
    <dgm:pt modelId="{47A91B79-BB07-4C22-A7B2-BAC91D6239EC}" type="parTrans" cxnId="{4D6C4B9F-1E0B-40C4-AB15-9B63A62FF702}">
      <dgm:prSet/>
      <dgm:spPr/>
      <dgm:t>
        <a:bodyPr/>
        <a:lstStyle/>
        <a:p>
          <a:endParaRPr lang="en-US"/>
        </a:p>
      </dgm:t>
    </dgm:pt>
    <dgm:pt modelId="{82B23FF5-F11E-4641-BE22-2CD66C37EEFC}" type="sibTrans" cxnId="{4D6C4B9F-1E0B-40C4-AB15-9B63A62FF702}">
      <dgm:prSet/>
      <dgm:spPr/>
      <dgm:t>
        <a:bodyPr/>
        <a:lstStyle/>
        <a:p>
          <a:endParaRPr lang="en-US"/>
        </a:p>
      </dgm:t>
    </dgm:pt>
    <dgm:pt modelId="{5D85B40C-4C4D-42FE-884F-47388C043D50}">
      <dgm:prSet/>
      <dgm:spPr/>
      <dgm:t>
        <a:bodyPr/>
        <a:lstStyle/>
        <a:p>
          <a:r>
            <a:rPr lang="en-US" dirty="0"/>
            <a:t>Represent data visually for intuitive understanding of patterns, relationships, and trends.</a:t>
          </a:r>
        </a:p>
      </dgm:t>
    </dgm:pt>
    <dgm:pt modelId="{6C0545D4-38A7-4500-BC01-DF346E7D4A56}" type="parTrans" cxnId="{CFD28687-14B2-4CEB-BBE3-21E5E2483B47}">
      <dgm:prSet/>
      <dgm:spPr/>
      <dgm:t>
        <a:bodyPr/>
        <a:lstStyle/>
        <a:p>
          <a:endParaRPr lang="en-US"/>
        </a:p>
      </dgm:t>
    </dgm:pt>
    <dgm:pt modelId="{24A620FF-0E84-4B68-8711-674096420CAF}" type="sibTrans" cxnId="{CFD28687-14B2-4CEB-BBE3-21E5E2483B47}">
      <dgm:prSet/>
      <dgm:spPr/>
      <dgm:t>
        <a:bodyPr/>
        <a:lstStyle/>
        <a:p>
          <a:endParaRPr lang="en-US"/>
        </a:p>
      </dgm:t>
    </dgm:pt>
    <dgm:pt modelId="{C1D2FCC6-0565-41A6-B9C4-1EF159940884}">
      <dgm:prSet/>
      <dgm:spPr/>
      <dgm:t>
        <a:bodyPr/>
        <a:lstStyle/>
        <a:p>
          <a:r>
            <a:rPr lang="en-US" dirty="0"/>
            <a:t>Categorical data</a:t>
          </a:r>
        </a:p>
      </dgm:t>
    </dgm:pt>
    <dgm:pt modelId="{0B93F9B4-3974-4FB1-9FB7-3F353FE8A8AD}" type="parTrans" cxnId="{68511093-7687-452F-8B0C-B81EA4C2F62C}">
      <dgm:prSet/>
      <dgm:spPr/>
      <dgm:t>
        <a:bodyPr/>
        <a:lstStyle/>
        <a:p>
          <a:endParaRPr lang="en-US"/>
        </a:p>
      </dgm:t>
    </dgm:pt>
    <dgm:pt modelId="{86258731-2352-44A4-82BA-1F3B0E930CB9}" type="sibTrans" cxnId="{68511093-7687-452F-8B0C-B81EA4C2F62C}">
      <dgm:prSet/>
      <dgm:spPr/>
      <dgm:t>
        <a:bodyPr/>
        <a:lstStyle/>
        <a:p>
          <a:endParaRPr lang="en-US"/>
        </a:p>
      </dgm:t>
    </dgm:pt>
    <dgm:pt modelId="{AF73342E-663A-4753-AAC4-F25638FA3AF1}">
      <dgm:prSet/>
      <dgm:spPr/>
      <dgm:t>
        <a:bodyPr/>
        <a:lstStyle/>
        <a:p>
          <a:r>
            <a:rPr lang="en-US" dirty="0"/>
            <a:t>Summarizing and analyzing categorical data by tabulating and examining relationships between different categories.</a:t>
          </a:r>
        </a:p>
      </dgm:t>
    </dgm:pt>
    <dgm:pt modelId="{FF6D327C-5108-480A-9961-E033393EB388}" type="parTrans" cxnId="{0583E1BF-0E70-4317-8DD2-A75101C9F170}">
      <dgm:prSet/>
      <dgm:spPr/>
      <dgm:t>
        <a:bodyPr/>
        <a:lstStyle/>
        <a:p>
          <a:endParaRPr lang="en-US"/>
        </a:p>
      </dgm:t>
    </dgm:pt>
    <dgm:pt modelId="{E0911B82-87E2-4527-9E13-D888A808A3B1}" type="sibTrans" cxnId="{0583E1BF-0E70-4317-8DD2-A75101C9F170}">
      <dgm:prSet/>
      <dgm:spPr/>
      <dgm:t>
        <a:bodyPr/>
        <a:lstStyle/>
        <a:p>
          <a:endParaRPr lang="en-US"/>
        </a:p>
      </dgm:t>
    </dgm:pt>
    <dgm:pt modelId="{E1826DD3-181F-4CC9-B668-AC5C4F1D20D8}">
      <dgm:prSet/>
      <dgm:spPr/>
      <dgm:t>
        <a:bodyPr/>
        <a:lstStyle/>
        <a:p>
          <a:r>
            <a:rPr lang="en-US" dirty="0"/>
            <a:t>Occurrence of categories or values</a:t>
          </a:r>
        </a:p>
      </dgm:t>
    </dgm:pt>
    <dgm:pt modelId="{F96BE7D4-7CE5-41B3-8126-4536A582B706}" type="parTrans" cxnId="{BF7AF104-C304-49A2-9DC9-4FBB87B3836A}">
      <dgm:prSet/>
      <dgm:spPr/>
      <dgm:t>
        <a:bodyPr/>
        <a:lstStyle/>
        <a:p>
          <a:endParaRPr lang="en-US"/>
        </a:p>
      </dgm:t>
    </dgm:pt>
    <dgm:pt modelId="{2F8E44AF-F83A-46C5-B19B-198D2DB89A45}" type="sibTrans" cxnId="{BF7AF104-C304-49A2-9DC9-4FBB87B3836A}">
      <dgm:prSet/>
      <dgm:spPr/>
      <dgm:t>
        <a:bodyPr/>
        <a:lstStyle/>
        <a:p>
          <a:endParaRPr lang="en-US"/>
        </a:p>
      </dgm:t>
    </dgm:pt>
    <dgm:pt modelId="{05FBA69D-75DB-4C83-863F-FF0BDB3298B8}" type="pres">
      <dgm:prSet presAssocID="{93526107-7184-44C6-96E2-50310FF150B5}" presName="linear" presStyleCnt="0">
        <dgm:presLayoutVars>
          <dgm:dir/>
          <dgm:animLvl val="lvl"/>
          <dgm:resizeHandles val="exact"/>
        </dgm:presLayoutVars>
      </dgm:prSet>
      <dgm:spPr/>
    </dgm:pt>
    <dgm:pt modelId="{CBD07B78-ECC5-4696-BEC9-9B2B2818C68B}" type="pres">
      <dgm:prSet presAssocID="{17097B3B-B9CD-481C-A774-E742EA21AA78}" presName="parentLin" presStyleCnt="0"/>
      <dgm:spPr/>
    </dgm:pt>
    <dgm:pt modelId="{D8801CF5-BAB9-4119-BB67-CAC6CDE4EC60}" type="pres">
      <dgm:prSet presAssocID="{17097B3B-B9CD-481C-A774-E742EA21AA78}" presName="parentLeftMargin" presStyleLbl="node1" presStyleIdx="0" presStyleCnt="4"/>
      <dgm:spPr/>
    </dgm:pt>
    <dgm:pt modelId="{698A1246-1BA8-4810-9CD4-AD60F588A10C}" type="pres">
      <dgm:prSet presAssocID="{17097B3B-B9CD-481C-A774-E742EA21AA78}" presName="parentText" presStyleLbl="node1" presStyleIdx="0" presStyleCnt="4">
        <dgm:presLayoutVars>
          <dgm:chMax val="0"/>
          <dgm:bulletEnabled val="1"/>
        </dgm:presLayoutVars>
      </dgm:prSet>
      <dgm:spPr/>
    </dgm:pt>
    <dgm:pt modelId="{3FA3386E-684F-4DC4-B3A8-BD1ADE8B0DB9}" type="pres">
      <dgm:prSet presAssocID="{17097B3B-B9CD-481C-A774-E742EA21AA78}" presName="negativeSpace" presStyleCnt="0"/>
      <dgm:spPr/>
    </dgm:pt>
    <dgm:pt modelId="{2F06D0F1-73EC-4C0A-A1CC-9CFABE782CEC}" type="pres">
      <dgm:prSet presAssocID="{17097B3B-B9CD-481C-A774-E742EA21AA78}" presName="childText" presStyleLbl="conFgAcc1" presStyleIdx="0" presStyleCnt="4">
        <dgm:presLayoutVars>
          <dgm:bulletEnabled val="1"/>
        </dgm:presLayoutVars>
      </dgm:prSet>
      <dgm:spPr/>
    </dgm:pt>
    <dgm:pt modelId="{1CEF1A97-2519-4E1D-ACDA-8B137107E202}" type="pres">
      <dgm:prSet presAssocID="{D40E69BA-A1FD-47CC-B71C-24BEB3206CCE}" presName="spaceBetweenRectangles" presStyleCnt="0"/>
      <dgm:spPr/>
    </dgm:pt>
    <dgm:pt modelId="{DA5AA696-C478-4617-BCA5-50E87638DA7B}" type="pres">
      <dgm:prSet presAssocID="{66813B8A-5C47-4FB2-9E05-EB51EA13004F}" presName="parentLin" presStyleCnt="0"/>
      <dgm:spPr/>
    </dgm:pt>
    <dgm:pt modelId="{B0E6851B-3E11-44E0-AEA1-1662E363ACEF}" type="pres">
      <dgm:prSet presAssocID="{66813B8A-5C47-4FB2-9E05-EB51EA13004F}" presName="parentLeftMargin" presStyleLbl="node1" presStyleIdx="0" presStyleCnt="4"/>
      <dgm:spPr/>
    </dgm:pt>
    <dgm:pt modelId="{51AC8DD6-8A38-4476-99CA-4520693F1318}" type="pres">
      <dgm:prSet presAssocID="{66813B8A-5C47-4FB2-9E05-EB51EA13004F}" presName="parentText" presStyleLbl="node1" presStyleIdx="1" presStyleCnt="4">
        <dgm:presLayoutVars>
          <dgm:chMax val="0"/>
          <dgm:bulletEnabled val="1"/>
        </dgm:presLayoutVars>
      </dgm:prSet>
      <dgm:spPr/>
    </dgm:pt>
    <dgm:pt modelId="{84C2F064-AF2F-489C-863A-D62E815A1275}" type="pres">
      <dgm:prSet presAssocID="{66813B8A-5C47-4FB2-9E05-EB51EA13004F}" presName="negativeSpace" presStyleCnt="0"/>
      <dgm:spPr/>
    </dgm:pt>
    <dgm:pt modelId="{EB46F46B-130E-41EF-9C50-63B5F72F052B}" type="pres">
      <dgm:prSet presAssocID="{66813B8A-5C47-4FB2-9E05-EB51EA13004F}" presName="childText" presStyleLbl="conFgAcc1" presStyleIdx="1" presStyleCnt="4">
        <dgm:presLayoutVars>
          <dgm:bulletEnabled val="1"/>
        </dgm:presLayoutVars>
      </dgm:prSet>
      <dgm:spPr/>
    </dgm:pt>
    <dgm:pt modelId="{3F709EC9-7906-48EF-B843-97BB4F0128A6}" type="pres">
      <dgm:prSet presAssocID="{69B11690-5530-4A01-A853-6A7744BCCBD9}" presName="spaceBetweenRectangles" presStyleCnt="0"/>
      <dgm:spPr/>
    </dgm:pt>
    <dgm:pt modelId="{76130331-9740-4160-BE7D-3293C0832A7E}" type="pres">
      <dgm:prSet presAssocID="{AFCD2B8C-11DE-492F-831E-40E95A363B98}" presName="parentLin" presStyleCnt="0"/>
      <dgm:spPr/>
    </dgm:pt>
    <dgm:pt modelId="{7FF7B036-3368-49A8-B9BC-2810F358DC86}" type="pres">
      <dgm:prSet presAssocID="{AFCD2B8C-11DE-492F-831E-40E95A363B98}" presName="parentLeftMargin" presStyleLbl="node1" presStyleIdx="1" presStyleCnt="4"/>
      <dgm:spPr/>
    </dgm:pt>
    <dgm:pt modelId="{12DE22E3-F64F-4E0A-A916-CCC1C67688CD}" type="pres">
      <dgm:prSet presAssocID="{AFCD2B8C-11DE-492F-831E-40E95A363B98}" presName="parentText" presStyleLbl="node1" presStyleIdx="2" presStyleCnt="4">
        <dgm:presLayoutVars>
          <dgm:chMax val="0"/>
          <dgm:bulletEnabled val="1"/>
        </dgm:presLayoutVars>
      </dgm:prSet>
      <dgm:spPr/>
    </dgm:pt>
    <dgm:pt modelId="{B2235412-1C3B-4A61-8746-18FF67F1FBA3}" type="pres">
      <dgm:prSet presAssocID="{AFCD2B8C-11DE-492F-831E-40E95A363B98}" presName="negativeSpace" presStyleCnt="0"/>
      <dgm:spPr/>
    </dgm:pt>
    <dgm:pt modelId="{885184BF-CB70-43D2-A1A3-E2045B1C0AFD}" type="pres">
      <dgm:prSet presAssocID="{AFCD2B8C-11DE-492F-831E-40E95A363B98}" presName="childText" presStyleLbl="conFgAcc1" presStyleIdx="2" presStyleCnt="4">
        <dgm:presLayoutVars>
          <dgm:bulletEnabled val="1"/>
        </dgm:presLayoutVars>
      </dgm:prSet>
      <dgm:spPr/>
    </dgm:pt>
    <dgm:pt modelId="{8A912F17-39B4-44B1-8063-AA54BE51851A}" type="pres">
      <dgm:prSet presAssocID="{05B97CF2-904D-4B7D-B5B8-48667DE73408}" presName="spaceBetweenRectangles" presStyleCnt="0"/>
      <dgm:spPr/>
    </dgm:pt>
    <dgm:pt modelId="{49A88A6F-3602-4341-87D8-82101269B4AB}" type="pres">
      <dgm:prSet presAssocID="{12D71795-AA39-4884-930C-8D626EE3900D}" presName="parentLin" presStyleCnt="0"/>
      <dgm:spPr/>
    </dgm:pt>
    <dgm:pt modelId="{759A61A8-7BB9-4EA4-A64D-DE2F378FE076}" type="pres">
      <dgm:prSet presAssocID="{12D71795-AA39-4884-930C-8D626EE3900D}" presName="parentLeftMargin" presStyleLbl="node1" presStyleIdx="2" presStyleCnt="4"/>
      <dgm:spPr/>
    </dgm:pt>
    <dgm:pt modelId="{B454CFF9-525D-4D4F-9AB2-A75D64C5735F}" type="pres">
      <dgm:prSet presAssocID="{12D71795-AA39-4884-930C-8D626EE3900D}" presName="parentText" presStyleLbl="node1" presStyleIdx="3" presStyleCnt="4">
        <dgm:presLayoutVars>
          <dgm:chMax val="0"/>
          <dgm:bulletEnabled val="1"/>
        </dgm:presLayoutVars>
      </dgm:prSet>
      <dgm:spPr/>
    </dgm:pt>
    <dgm:pt modelId="{E9409812-DC81-46DF-876D-0E8941F518F7}" type="pres">
      <dgm:prSet presAssocID="{12D71795-AA39-4884-930C-8D626EE3900D}" presName="negativeSpace" presStyleCnt="0"/>
      <dgm:spPr/>
    </dgm:pt>
    <dgm:pt modelId="{803C0B2D-E5C3-4D15-9241-DEBFD57EA4B2}" type="pres">
      <dgm:prSet presAssocID="{12D71795-AA39-4884-930C-8D626EE3900D}" presName="childText" presStyleLbl="conFgAcc1" presStyleIdx="3" presStyleCnt="4">
        <dgm:presLayoutVars>
          <dgm:bulletEnabled val="1"/>
        </dgm:presLayoutVars>
      </dgm:prSet>
      <dgm:spPr/>
    </dgm:pt>
  </dgm:ptLst>
  <dgm:cxnLst>
    <dgm:cxn modelId="{BF7AF104-C304-49A2-9DC9-4FBB87B3836A}" srcId="{12D71795-AA39-4884-930C-8D626EE3900D}" destId="{E1826DD3-181F-4CC9-B668-AC5C4F1D20D8}" srcOrd="0" destOrd="0" parTransId="{F96BE7D4-7CE5-41B3-8126-4536A582B706}" sibTransId="{2F8E44AF-F83A-46C5-B19B-198D2DB89A45}"/>
    <dgm:cxn modelId="{7605550C-9C26-46D7-8D31-0C4FCA579E76}" type="presOf" srcId="{12D71795-AA39-4884-930C-8D626EE3900D}" destId="{759A61A8-7BB9-4EA4-A64D-DE2F378FE076}" srcOrd="0" destOrd="0" presId="urn:microsoft.com/office/officeart/2005/8/layout/list1"/>
    <dgm:cxn modelId="{8E609C0E-EDE8-44D6-8357-04582310B41F}" srcId="{93526107-7184-44C6-96E2-50310FF150B5}" destId="{17097B3B-B9CD-481C-A774-E742EA21AA78}" srcOrd="0" destOrd="0" parTransId="{85A27CAF-6AC7-443C-B18E-6CA3E82AFB4D}" sibTransId="{D40E69BA-A1FD-47CC-B71C-24BEB3206CCE}"/>
    <dgm:cxn modelId="{3822E720-A160-45B5-B973-7DE2D46E2E96}" srcId="{17097B3B-B9CD-481C-A774-E742EA21AA78}" destId="{024C8BDE-592E-472D-9B3C-0E2B99CA36C2}" srcOrd="0" destOrd="0" parTransId="{D06EA3E9-DD94-4BF5-9A12-5D357F1F77DE}" sibTransId="{FD47C1FF-B83B-47C6-8257-BEC141F0F780}"/>
    <dgm:cxn modelId="{C15A1225-6994-4469-A1D1-F00DDA14E13C}" type="presOf" srcId="{3075D4A7-2869-472E-A743-BC0924FF1F00}" destId="{803C0B2D-E5C3-4D15-9241-DEBFD57EA4B2}" srcOrd="0" destOrd="1" presId="urn:microsoft.com/office/officeart/2005/8/layout/list1"/>
    <dgm:cxn modelId="{4EE9CF2D-5BEC-4BDA-B01D-FD3B2DCCDFD4}" type="presOf" srcId="{C1D2FCC6-0565-41A6-B9C4-1EF159940884}" destId="{885184BF-CB70-43D2-A1A3-E2045B1C0AFD}" srcOrd="0" destOrd="0" presId="urn:microsoft.com/office/officeart/2005/8/layout/list1"/>
    <dgm:cxn modelId="{BDCCE842-EA57-44FF-BDBB-C3EE1F4E79F2}" type="presOf" srcId="{AFCD2B8C-11DE-492F-831E-40E95A363B98}" destId="{7FF7B036-3368-49A8-B9BC-2810F358DC86}" srcOrd="0" destOrd="0" presId="urn:microsoft.com/office/officeart/2005/8/layout/list1"/>
    <dgm:cxn modelId="{5D6CFA62-19B5-4B85-9CF3-A279DA3DF444}" srcId="{93526107-7184-44C6-96E2-50310FF150B5}" destId="{66813B8A-5C47-4FB2-9E05-EB51EA13004F}" srcOrd="1" destOrd="0" parTransId="{CFFFBA75-3AA0-48F5-BD58-297F6355F01E}" sibTransId="{69B11690-5530-4A01-A853-6A7744BCCBD9}"/>
    <dgm:cxn modelId="{40B3B24D-E864-4769-A028-E6035DF9D465}" type="presOf" srcId="{AFCD2B8C-11DE-492F-831E-40E95A363B98}" destId="{12DE22E3-F64F-4E0A-A916-CCC1C67688CD}" srcOrd="1" destOrd="0" presId="urn:microsoft.com/office/officeart/2005/8/layout/list1"/>
    <dgm:cxn modelId="{FB584252-E801-4AA7-901E-9F46F0C56AF5}" srcId="{93526107-7184-44C6-96E2-50310FF150B5}" destId="{AFCD2B8C-11DE-492F-831E-40E95A363B98}" srcOrd="2" destOrd="0" parTransId="{9B6F7DBD-5F90-4FAC-9E62-3A645915B6B0}" sibTransId="{05B97CF2-904D-4B7D-B5B8-48667DE73408}"/>
    <dgm:cxn modelId="{08DBA757-6F6B-461C-9930-AA180A49BC02}" type="presOf" srcId="{024C8BDE-592E-472D-9B3C-0E2B99CA36C2}" destId="{2F06D0F1-73EC-4C0A-A1CC-9CFABE782CEC}" srcOrd="0" destOrd="0" presId="urn:microsoft.com/office/officeart/2005/8/layout/list1"/>
    <dgm:cxn modelId="{77832A7E-12AA-42B3-A31A-6D0718AD6373}" type="presOf" srcId="{17097B3B-B9CD-481C-A774-E742EA21AA78}" destId="{D8801CF5-BAB9-4119-BB67-CAC6CDE4EC60}" srcOrd="0" destOrd="0" presId="urn:microsoft.com/office/officeart/2005/8/layout/list1"/>
    <dgm:cxn modelId="{CFD28687-14B2-4CEB-BBE3-21E5E2483B47}" srcId="{66813B8A-5C47-4FB2-9E05-EB51EA13004F}" destId="{5D85B40C-4C4D-42FE-884F-47388C043D50}" srcOrd="1" destOrd="0" parTransId="{6C0545D4-38A7-4500-BC01-DF346E7D4A56}" sibTransId="{24A620FF-0E84-4B68-8711-674096420CAF}"/>
    <dgm:cxn modelId="{F8AEA58C-F235-49E6-8C31-4C3415EBCF2F}" srcId="{93526107-7184-44C6-96E2-50310FF150B5}" destId="{12D71795-AA39-4884-930C-8D626EE3900D}" srcOrd="3" destOrd="0" parTransId="{C84071CB-4B74-4495-97C7-6E92E7F8559B}" sibTransId="{FAC7C320-0A94-4C13-A4AF-29A1106674B1}"/>
    <dgm:cxn modelId="{1BACAE8E-C578-4A5F-8BB9-404DEB0AC9D4}" type="presOf" srcId="{AF73342E-663A-4753-AAC4-F25638FA3AF1}" destId="{885184BF-CB70-43D2-A1A3-E2045B1C0AFD}" srcOrd="0" destOrd="1" presId="urn:microsoft.com/office/officeart/2005/8/layout/list1"/>
    <dgm:cxn modelId="{68511093-7687-452F-8B0C-B81EA4C2F62C}" srcId="{AFCD2B8C-11DE-492F-831E-40E95A363B98}" destId="{C1D2FCC6-0565-41A6-B9C4-1EF159940884}" srcOrd="0" destOrd="0" parTransId="{0B93F9B4-3974-4FB1-9FB7-3F353FE8A8AD}" sibTransId="{86258731-2352-44A4-82BA-1F3B0E930CB9}"/>
    <dgm:cxn modelId="{AA00CE93-BD14-4572-871C-79FC2D6B42FE}" type="presOf" srcId="{EBE870EE-5ECD-4EE1-8D8E-0E509B76572A}" destId="{EB46F46B-130E-41EF-9C50-63B5F72F052B}" srcOrd="0" destOrd="0" presId="urn:microsoft.com/office/officeart/2005/8/layout/list1"/>
    <dgm:cxn modelId="{4D6C4B9F-1E0B-40C4-AB15-9B63A62FF702}" srcId="{17097B3B-B9CD-481C-A774-E742EA21AA78}" destId="{1D961C27-8417-4743-AE97-812F8B7F1E0E}" srcOrd="1" destOrd="0" parTransId="{47A91B79-BB07-4C22-A7B2-BAC91D6239EC}" sibTransId="{82B23FF5-F11E-4641-BE22-2CD66C37EEFC}"/>
    <dgm:cxn modelId="{CE3FBBB3-5E2F-41AC-A14A-76CA0B58AB15}" type="presOf" srcId="{66813B8A-5C47-4FB2-9E05-EB51EA13004F}" destId="{B0E6851B-3E11-44E0-AEA1-1662E363ACEF}" srcOrd="0" destOrd="0" presId="urn:microsoft.com/office/officeart/2005/8/layout/list1"/>
    <dgm:cxn modelId="{243C42B4-3AE8-4875-931E-D540C044A0E4}" type="presOf" srcId="{66813B8A-5C47-4FB2-9E05-EB51EA13004F}" destId="{51AC8DD6-8A38-4476-99CA-4520693F1318}" srcOrd="1" destOrd="0" presId="urn:microsoft.com/office/officeart/2005/8/layout/list1"/>
    <dgm:cxn modelId="{5855A8BE-1A6B-4806-83CF-9DA3419C6596}" srcId="{12D71795-AA39-4884-930C-8D626EE3900D}" destId="{3075D4A7-2869-472E-A743-BC0924FF1F00}" srcOrd="1" destOrd="0" parTransId="{91E430BA-072C-4F0E-8ABD-1236475FDB85}" sibTransId="{C79D224A-1FA3-46DF-BE2E-79F2873C9C1F}"/>
    <dgm:cxn modelId="{0583E1BF-0E70-4317-8DD2-A75101C9F170}" srcId="{AFCD2B8C-11DE-492F-831E-40E95A363B98}" destId="{AF73342E-663A-4753-AAC4-F25638FA3AF1}" srcOrd="1" destOrd="0" parTransId="{FF6D327C-5108-480A-9961-E033393EB388}" sibTransId="{E0911B82-87E2-4527-9E13-D888A808A3B1}"/>
    <dgm:cxn modelId="{850149D3-B15F-4521-95EE-FE1A2303D38D}" type="presOf" srcId="{E1826DD3-181F-4CC9-B668-AC5C4F1D20D8}" destId="{803C0B2D-E5C3-4D15-9241-DEBFD57EA4B2}" srcOrd="0" destOrd="0" presId="urn:microsoft.com/office/officeart/2005/8/layout/list1"/>
    <dgm:cxn modelId="{D6A43DDD-4829-4071-888F-0B072B180249}" type="presOf" srcId="{17097B3B-B9CD-481C-A774-E742EA21AA78}" destId="{698A1246-1BA8-4810-9CD4-AD60F588A10C}" srcOrd="1" destOrd="0" presId="urn:microsoft.com/office/officeart/2005/8/layout/list1"/>
    <dgm:cxn modelId="{A31843DD-E3FA-4C26-B0C1-0B25E9C2B37C}" type="presOf" srcId="{5D85B40C-4C4D-42FE-884F-47388C043D50}" destId="{EB46F46B-130E-41EF-9C50-63B5F72F052B}" srcOrd="0" destOrd="1" presId="urn:microsoft.com/office/officeart/2005/8/layout/list1"/>
    <dgm:cxn modelId="{9F02F2E7-1ACF-45AE-AD57-13700BD45C25}" srcId="{66813B8A-5C47-4FB2-9E05-EB51EA13004F}" destId="{EBE870EE-5ECD-4EE1-8D8E-0E509B76572A}" srcOrd="0" destOrd="0" parTransId="{17C5A530-D9A0-4E0F-976E-B1082CBA49BF}" sibTransId="{CC267520-8640-42C2-8258-00809069D1B3}"/>
    <dgm:cxn modelId="{9CBA42F2-526C-4CD3-9E70-4133F903A64D}" type="presOf" srcId="{12D71795-AA39-4884-930C-8D626EE3900D}" destId="{B454CFF9-525D-4D4F-9AB2-A75D64C5735F}" srcOrd="1" destOrd="0" presId="urn:microsoft.com/office/officeart/2005/8/layout/list1"/>
    <dgm:cxn modelId="{304479F7-A86B-4A98-8686-ED969E592BB2}" type="presOf" srcId="{1D961C27-8417-4743-AE97-812F8B7F1E0E}" destId="{2F06D0F1-73EC-4C0A-A1CC-9CFABE782CEC}" srcOrd="0" destOrd="1" presId="urn:microsoft.com/office/officeart/2005/8/layout/list1"/>
    <dgm:cxn modelId="{C896FDFE-53C3-4D6C-95BD-5E6D3EB2CA17}" type="presOf" srcId="{93526107-7184-44C6-96E2-50310FF150B5}" destId="{05FBA69D-75DB-4C83-863F-FF0BDB3298B8}" srcOrd="0" destOrd="0" presId="urn:microsoft.com/office/officeart/2005/8/layout/list1"/>
    <dgm:cxn modelId="{967655F7-7044-4E06-9E6C-9624B5EBE931}" type="presParOf" srcId="{05FBA69D-75DB-4C83-863F-FF0BDB3298B8}" destId="{CBD07B78-ECC5-4696-BEC9-9B2B2818C68B}" srcOrd="0" destOrd="0" presId="urn:microsoft.com/office/officeart/2005/8/layout/list1"/>
    <dgm:cxn modelId="{20BD632C-5BEC-4B72-B91C-85D1E2F2895D}" type="presParOf" srcId="{CBD07B78-ECC5-4696-BEC9-9B2B2818C68B}" destId="{D8801CF5-BAB9-4119-BB67-CAC6CDE4EC60}" srcOrd="0" destOrd="0" presId="urn:microsoft.com/office/officeart/2005/8/layout/list1"/>
    <dgm:cxn modelId="{D5DB978E-8F87-4B34-8CBA-93301438B8EA}" type="presParOf" srcId="{CBD07B78-ECC5-4696-BEC9-9B2B2818C68B}" destId="{698A1246-1BA8-4810-9CD4-AD60F588A10C}" srcOrd="1" destOrd="0" presId="urn:microsoft.com/office/officeart/2005/8/layout/list1"/>
    <dgm:cxn modelId="{6C832B09-D443-4EC2-AC14-D37C65B6AAEA}" type="presParOf" srcId="{05FBA69D-75DB-4C83-863F-FF0BDB3298B8}" destId="{3FA3386E-684F-4DC4-B3A8-BD1ADE8B0DB9}" srcOrd="1" destOrd="0" presId="urn:microsoft.com/office/officeart/2005/8/layout/list1"/>
    <dgm:cxn modelId="{97607829-3BC3-4094-9371-3DA1A7CFBD55}" type="presParOf" srcId="{05FBA69D-75DB-4C83-863F-FF0BDB3298B8}" destId="{2F06D0F1-73EC-4C0A-A1CC-9CFABE782CEC}" srcOrd="2" destOrd="0" presId="urn:microsoft.com/office/officeart/2005/8/layout/list1"/>
    <dgm:cxn modelId="{6D2839D4-2DE5-4669-BE58-17FCBDD4EFC2}" type="presParOf" srcId="{05FBA69D-75DB-4C83-863F-FF0BDB3298B8}" destId="{1CEF1A97-2519-4E1D-ACDA-8B137107E202}" srcOrd="3" destOrd="0" presId="urn:microsoft.com/office/officeart/2005/8/layout/list1"/>
    <dgm:cxn modelId="{75FA4621-0E81-4B9E-B65D-E23E7304BEC1}" type="presParOf" srcId="{05FBA69D-75DB-4C83-863F-FF0BDB3298B8}" destId="{DA5AA696-C478-4617-BCA5-50E87638DA7B}" srcOrd="4" destOrd="0" presId="urn:microsoft.com/office/officeart/2005/8/layout/list1"/>
    <dgm:cxn modelId="{274DF3C2-6894-4BE5-A472-9EE8AF013CC1}" type="presParOf" srcId="{DA5AA696-C478-4617-BCA5-50E87638DA7B}" destId="{B0E6851B-3E11-44E0-AEA1-1662E363ACEF}" srcOrd="0" destOrd="0" presId="urn:microsoft.com/office/officeart/2005/8/layout/list1"/>
    <dgm:cxn modelId="{39E925DD-BB23-46DA-AE86-7AAA3A6B5133}" type="presParOf" srcId="{DA5AA696-C478-4617-BCA5-50E87638DA7B}" destId="{51AC8DD6-8A38-4476-99CA-4520693F1318}" srcOrd="1" destOrd="0" presId="urn:microsoft.com/office/officeart/2005/8/layout/list1"/>
    <dgm:cxn modelId="{B6211195-2AF4-4269-8005-C5C3CE6E17C8}" type="presParOf" srcId="{05FBA69D-75DB-4C83-863F-FF0BDB3298B8}" destId="{84C2F064-AF2F-489C-863A-D62E815A1275}" srcOrd="5" destOrd="0" presId="urn:microsoft.com/office/officeart/2005/8/layout/list1"/>
    <dgm:cxn modelId="{BAEC37D2-B18A-42CA-A67A-E69D71E2928D}" type="presParOf" srcId="{05FBA69D-75DB-4C83-863F-FF0BDB3298B8}" destId="{EB46F46B-130E-41EF-9C50-63B5F72F052B}" srcOrd="6" destOrd="0" presId="urn:microsoft.com/office/officeart/2005/8/layout/list1"/>
    <dgm:cxn modelId="{EB828918-432E-4BE9-AC85-24E4F3909E55}" type="presParOf" srcId="{05FBA69D-75DB-4C83-863F-FF0BDB3298B8}" destId="{3F709EC9-7906-48EF-B843-97BB4F0128A6}" srcOrd="7" destOrd="0" presId="urn:microsoft.com/office/officeart/2005/8/layout/list1"/>
    <dgm:cxn modelId="{4DB508B9-0A74-4CF1-A8B8-EA8A54627DF0}" type="presParOf" srcId="{05FBA69D-75DB-4C83-863F-FF0BDB3298B8}" destId="{76130331-9740-4160-BE7D-3293C0832A7E}" srcOrd="8" destOrd="0" presId="urn:microsoft.com/office/officeart/2005/8/layout/list1"/>
    <dgm:cxn modelId="{9412FE43-3F91-4EE5-A035-D53AB20FD818}" type="presParOf" srcId="{76130331-9740-4160-BE7D-3293C0832A7E}" destId="{7FF7B036-3368-49A8-B9BC-2810F358DC86}" srcOrd="0" destOrd="0" presId="urn:microsoft.com/office/officeart/2005/8/layout/list1"/>
    <dgm:cxn modelId="{766D1C9D-169E-4F00-A911-A131623EBB8A}" type="presParOf" srcId="{76130331-9740-4160-BE7D-3293C0832A7E}" destId="{12DE22E3-F64F-4E0A-A916-CCC1C67688CD}" srcOrd="1" destOrd="0" presId="urn:microsoft.com/office/officeart/2005/8/layout/list1"/>
    <dgm:cxn modelId="{FFC39E47-438F-4679-9022-794522AE4A63}" type="presParOf" srcId="{05FBA69D-75DB-4C83-863F-FF0BDB3298B8}" destId="{B2235412-1C3B-4A61-8746-18FF67F1FBA3}" srcOrd="9" destOrd="0" presId="urn:microsoft.com/office/officeart/2005/8/layout/list1"/>
    <dgm:cxn modelId="{B6C4A131-98C4-4E78-8D09-B1E8231CC888}" type="presParOf" srcId="{05FBA69D-75DB-4C83-863F-FF0BDB3298B8}" destId="{885184BF-CB70-43D2-A1A3-E2045B1C0AFD}" srcOrd="10" destOrd="0" presId="urn:microsoft.com/office/officeart/2005/8/layout/list1"/>
    <dgm:cxn modelId="{5308BC3E-904A-4D81-BE0D-5CBEB0BDB65F}" type="presParOf" srcId="{05FBA69D-75DB-4C83-863F-FF0BDB3298B8}" destId="{8A912F17-39B4-44B1-8063-AA54BE51851A}" srcOrd="11" destOrd="0" presId="urn:microsoft.com/office/officeart/2005/8/layout/list1"/>
    <dgm:cxn modelId="{A8136FCE-860B-4AB3-88E8-930E44421959}" type="presParOf" srcId="{05FBA69D-75DB-4C83-863F-FF0BDB3298B8}" destId="{49A88A6F-3602-4341-87D8-82101269B4AB}" srcOrd="12" destOrd="0" presId="urn:microsoft.com/office/officeart/2005/8/layout/list1"/>
    <dgm:cxn modelId="{0CCA6B9F-1755-4405-B124-985CD6F7F5CC}" type="presParOf" srcId="{49A88A6F-3602-4341-87D8-82101269B4AB}" destId="{759A61A8-7BB9-4EA4-A64D-DE2F378FE076}" srcOrd="0" destOrd="0" presId="urn:microsoft.com/office/officeart/2005/8/layout/list1"/>
    <dgm:cxn modelId="{E9B14EB3-AD39-43B5-80A5-56B5D51D8A36}" type="presParOf" srcId="{49A88A6F-3602-4341-87D8-82101269B4AB}" destId="{B454CFF9-525D-4D4F-9AB2-A75D64C5735F}" srcOrd="1" destOrd="0" presId="urn:microsoft.com/office/officeart/2005/8/layout/list1"/>
    <dgm:cxn modelId="{C00E2852-6884-489D-BF1E-DD1B721D74A0}" type="presParOf" srcId="{05FBA69D-75DB-4C83-863F-FF0BDB3298B8}" destId="{E9409812-DC81-46DF-876D-0E8941F518F7}" srcOrd="13" destOrd="0" presId="urn:microsoft.com/office/officeart/2005/8/layout/list1"/>
    <dgm:cxn modelId="{7D2E3AB8-A981-4E4F-BFE2-D44D60B92DC8}" type="presParOf" srcId="{05FBA69D-75DB-4C83-863F-FF0BDB3298B8}" destId="{803C0B2D-E5C3-4D15-9241-DEBFD57EA4B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526107-7184-44C6-96E2-50310FF150B5}" type="doc">
      <dgm:prSet loTypeId="urn:microsoft.com/office/officeart/2005/8/layout/list1" loCatId="list" qsTypeId="urn:microsoft.com/office/officeart/2005/8/quickstyle/simple2" qsCatId="simple" csTypeId="urn:microsoft.com/office/officeart/2005/8/colors/accent2_1" csCatId="accent2" phldr="1"/>
      <dgm:spPr/>
      <dgm:t>
        <a:bodyPr/>
        <a:lstStyle/>
        <a:p>
          <a:endParaRPr lang="en-US"/>
        </a:p>
      </dgm:t>
    </dgm:pt>
    <dgm:pt modelId="{B6C61C24-0E0D-417C-BB48-3D05996B4C3D}">
      <dgm:prSet custT="1"/>
      <dgm:spPr/>
      <dgm:t>
        <a:bodyPr/>
        <a:lstStyle/>
        <a:p>
          <a:r>
            <a:rPr lang="en-US" sz="1400" b="1" dirty="0"/>
            <a:t>Regression Analysis</a:t>
          </a:r>
        </a:p>
      </dgm:t>
    </dgm:pt>
    <dgm:pt modelId="{D7C2DCC5-DA12-41B1-ADCF-C60B6A5C172A}" type="parTrans" cxnId="{2CE2D437-DBFB-4C3A-8195-27B11A5CF07B}">
      <dgm:prSet/>
      <dgm:spPr/>
      <dgm:t>
        <a:bodyPr/>
        <a:lstStyle/>
        <a:p>
          <a:endParaRPr lang="en-US"/>
        </a:p>
      </dgm:t>
    </dgm:pt>
    <dgm:pt modelId="{B5466C8B-DD1B-444E-AE01-7C9E62F1E93B}" type="sibTrans" cxnId="{2CE2D437-DBFB-4C3A-8195-27B11A5CF07B}">
      <dgm:prSet/>
      <dgm:spPr/>
      <dgm:t>
        <a:bodyPr/>
        <a:lstStyle/>
        <a:p>
          <a:endParaRPr lang="en-US"/>
        </a:p>
      </dgm:t>
    </dgm:pt>
    <dgm:pt modelId="{C4DE7E14-632A-44DA-91D1-9B8B7D924D6C}">
      <dgm:prSet custT="1"/>
      <dgm:spPr/>
      <dgm:t>
        <a:bodyPr/>
        <a:lstStyle/>
        <a:p>
          <a:r>
            <a:rPr lang="en-US" sz="1400" b="1" dirty="0"/>
            <a:t>Classification Algorithms</a:t>
          </a:r>
        </a:p>
      </dgm:t>
    </dgm:pt>
    <dgm:pt modelId="{EF882672-5E58-42E1-8370-E5392FACA3E6}" type="parTrans" cxnId="{8DA66DAA-F3E0-4882-85C2-86C7F6E1BCFF}">
      <dgm:prSet/>
      <dgm:spPr/>
      <dgm:t>
        <a:bodyPr/>
        <a:lstStyle/>
        <a:p>
          <a:endParaRPr lang="en-US"/>
        </a:p>
      </dgm:t>
    </dgm:pt>
    <dgm:pt modelId="{F9AC499D-A265-46F0-999B-2C681BB36C0B}" type="sibTrans" cxnId="{8DA66DAA-F3E0-4882-85C2-86C7F6E1BCFF}">
      <dgm:prSet/>
      <dgm:spPr/>
      <dgm:t>
        <a:bodyPr/>
        <a:lstStyle/>
        <a:p>
          <a:endParaRPr lang="en-US"/>
        </a:p>
      </dgm:t>
    </dgm:pt>
    <dgm:pt modelId="{43B9E12D-7C3A-4828-A267-488DDB523627}">
      <dgm:prSet custT="1"/>
      <dgm:spPr/>
      <dgm:t>
        <a:bodyPr/>
        <a:lstStyle/>
        <a:p>
          <a:r>
            <a:rPr lang="en-US" sz="1400" b="1" dirty="0"/>
            <a:t>Clustering Algorithms</a:t>
          </a:r>
        </a:p>
      </dgm:t>
    </dgm:pt>
    <dgm:pt modelId="{C3A91123-06D9-4511-BD5E-EA59AA987EB0}" type="parTrans" cxnId="{8359AB21-8AB0-43B4-BEF0-24703DA68563}">
      <dgm:prSet/>
      <dgm:spPr/>
      <dgm:t>
        <a:bodyPr/>
        <a:lstStyle/>
        <a:p>
          <a:endParaRPr lang="en-US"/>
        </a:p>
      </dgm:t>
    </dgm:pt>
    <dgm:pt modelId="{87BADD77-B739-4B43-AD62-260E38E0F40A}" type="sibTrans" cxnId="{8359AB21-8AB0-43B4-BEF0-24703DA68563}">
      <dgm:prSet/>
      <dgm:spPr/>
      <dgm:t>
        <a:bodyPr/>
        <a:lstStyle/>
        <a:p>
          <a:endParaRPr lang="en-US"/>
        </a:p>
      </dgm:t>
    </dgm:pt>
    <dgm:pt modelId="{A0662BAC-4DD8-4480-A7A3-61F218FC473E}">
      <dgm:prSet custT="1"/>
      <dgm:spPr/>
      <dgm:t>
        <a:bodyPr/>
        <a:lstStyle/>
        <a:p>
          <a:r>
            <a:rPr lang="en-US" sz="1400" b="1" dirty="0"/>
            <a:t>Neural Networks</a:t>
          </a:r>
        </a:p>
      </dgm:t>
    </dgm:pt>
    <dgm:pt modelId="{D820D7DE-AAE3-42A6-B805-CE2DC7D396F2}" type="parTrans" cxnId="{621143ED-8912-4968-B854-B64E3BA8E30C}">
      <dgm:prSet/>
      <dgm:spPr/>
      <dgm:t>
        <a:bodyPr/>
        <a:lstStyle/>
        <a:p>
          <a:endParaRPr lang="en-US"/>
        </a:p>
      </dgm:t>
    </dgm:pt>
    <dgm:pt modelId="{AEB0E713-EE4E-4336-842A-D2B2FCBB8B59}" type="sibTrans" cxnId="{621143ED-8912-4968-B854-B64E3BA8E30C}">
      <dgm:prSet/>
      <dgm:spPr/>
      <dgm:t>
        <a:bodyPr/>
        <a:lstStyle/>
        <a:p>
          <a:endParaRPr lang="en-US"/>
        </a:p>
      </dgm:t>
    </dgm:pt>
    <dgm:pt modelId="{0BF137E3-C8D7-4074-B093-6CD2BF0970EB}">
      <dgm:prSet/>
      <dgm:spPr/>
      <dgm:t>
        <a:bodyPr/>
        <a:lstStyle/>
        <a:p>
          <a:r>
            <a:rPr lang="en-US" dirty="0"/>
            <a:t>models the relationship between a dependent variable and one or more independent variables.</a:t>
          </a:r>
        </a:p>
      </dgm:t>
    </dgm:pt>
    <dgm:pt modelId="{E6824C3F-3C2C-4490-B92C-3C8546E6E1CE}" type="parTrans" cxnId="{6EAC21C2-196B-403F-9B8A-06765D7AACE7}">
      <dgm:prSet/>
      <dgm:spPr/>
      <dgm:t>
        <a:bodyPr/>
        <a:lstStyle/>
        <a:p>
          <a:endParaRPr lang="en-US"/>
        </a:p>
      </dgm:t>
    </dgm:pt>
    <dgm:pt modelId="{6E77F5C4-FDEF-4119-9FB0-9E9666CDF77C}" type="sibTrans" cxnId="{6EAC21C2-196B-403F-9B8A-06765D7AACE7}">
      <dgm:prSet/>
      <dgm:spPr/>
      <dgm:t>
        <a:bodyPr/>
        <a:lstStyle/>
        <a:p>
          <a:endParaRPr lang="en-US"/>
        </a:p>
      </dgm:t>
    </dgm:pt>
    <dgm:pt modelId="{0A2B43A1-973D-4FB4-8612-B215A78B961F}">
      <dgm:prSet/>
      <dgm:spPr/>
      <dgm:t>
        <a:bodyPr/>
        <a:lstStyle/>
        <a:p>
          <a:r>
            <a:rPr lang="en-US" dirty="0"/>
            <a:t>helps in predicting numerical outcomes based on the values of other variables.</a:t>
          </a:r>
        </a:p>
      </dgm:t>
    </dgm:pt>
    <dgm:pt modelId="{F087AF69-6958-4B3C-BCA1-0E9178D0DAB6}" type="parTrans" cxnId="{FC025302-93DD-4F99-A5C7-E151193DD5AD}">
      <dgm:prSet/>
      <dgm:spPr/>
      <dgm:t>
        <a:bodyPr/>
        <a:lstStyle/>
        <a:p>
          <a:endParaRPr lang="en-US"/>
        </a:p>
      </dgm:t>
    </dgm:pt>
    <dgm:pt modelId="{08889CFC-C97D-4771-A822-5E5962D80D1E}" type="sibTrans" cxnId="{FC025302-93DD-4F99-A5C7-E151193DD5AD}">
      <dgm:prSet/>
      <dgm:spPr/>
      <dgm:t>
        <a:bodyPr/>
        <a:lstStyle/>
        <a:p>
          <a:endParaRPr lang="en-US"/>
        </a:p>
      </dgm:t>
    </dgm:pt>
    <dgm:pt modelId="{20643FF0-7BC8-41F1-8917-EE8EE96F2776}">
      <dgm:prSet/>
      <dgm:spPr/>
      <dgm:t>
        <a:bodyPr/>
        <a:lstStyle/>
        <a:p>
          <a:r>
            <a:rPr lang="en-US" dirty="0"/>
            <a:t>Used to predict categorical outcomes or assign instances to predefined classes based on input features and historical data.</a:t>
          </a:r>
        </a:p>
      </dgm:t>
    </dgm:pt>
    <dgm:pt modelId="{E77DBF34-CF05-49E1-8BFD-A98C26350643}" type="parTrans" cxnId="{3943E713-D184-4463-988E-2870A95E2E5E}">
      <dgm:prSet/>
      <dgm:spPr/>
      <dgm:t>
        <a:bodyPr/>
        <a:lstStyle/>
        <a:p>
          <a:endParaRPr lang="en-US"/>
        </a:p>
      </dgm:t>
    </dgm:pt>
    <dgm:pt modelId="{AF846A94-D0DA-4A16-8BCF-61511382666A}" type="sibTrans" cxnId="{3943E713-D184-4463-988E-2870A95E2E5E}">
      <dgm:prSet/>
      <dgm:spPr/>
      <dgm:t>
        <a:bodyPr/>
        <a:lstStyle/>
        <a:p>
          <a:endParaRPr lang="en-US"/>
        </a:p>
      </dgm:t>
    </dgm:pt>
    <dgm:pt modelId="{7B3D7BB3-0103-4B2D-A480-8B5FCA56D22B}">
      <dgm:prSet/>
      <dgm:spPr/>
      <dgm:t>
        <a:bodyPr/>
        <a:lstStyle/>
        <a:p>
          <a:r>
            <a:rPr lang="en-US" dirty="0"/>
            <a:t>Used to identify natural groupings or patterns in unlabeled data. Techniques such as k-means clustering, hierarchical clustering, and DBSCAN (Density-Based Spatial Clustering of Applications with Noise)</a:t>
          </a:r>
        </a:p>
      </dgm:t>
    </dgm:pt>
    <dgm:pt modelId="{A5BF8646-1DB2-4E4C-BEB9-B535CCD19465}" type="parTrans" cxnId="{73646A0D-8421-4020-B8F0-DD5C62763002}">
      <dgm:prSet/>
      <dgm:spPr/>
      <dgm:t>
        <a:bodyPr/>
        <a:lstStyle/>
        <a:p>
          <a:endParaRPr lang="en-US"/>
        </a:p>
      </dgm:t>
    </dgm:pt>
    <dgm:pt modelId="{6578F6DE-D6B5-4F74-8D36-477591E3A09F}" type="sibTrans" cxnId="{73646A0D-8421-4020-B8F0-DD5C62763002}">
      <dgm:prSet/>
      <dgm:spPr/>
      <dgm:t>
        <a:bodyPr/>
        <a:lstStyle/>
        <a:p>
          <a:endParaRPr lang="en-US"/>
        </a:p>
      </dgm:t>
    </dgm:pt>
    <dgm:pt modelId="{34C1EF49-FED6-4592-9761-D4D902125FD9}">
      <dgm:prSet/>
      <dgm:spPr/>
      <dgm:t>
        <a:bodyPr/>
        <a:lstStyle/>
        <a:p>
          <a:r>
            <a:rPr lang="en-US" dirty="0"/>
            <a:t>Neural networks, including deep learning architectures, are used for complex predictive tasks. </a:t>
          </a:r>
        </a:p>
      </dgm:t>
    </dgm:pt>
    <dgm:pt modelId="{59FD3900-747D-4A2C-8459-B6C26FC0886C}" type="parTrans" cxnId="{399B3679-A259-4C4D-85F9-48EC10EDCBA8}">
      <dgm:prSet/>
      <dgm:spPr/>
      <dgm:t>
        <a:bodyPr/>
        <a:lstStyle/>
        <a:p>
          <a:endParaRPr lang="en-US"/>
        </a:p>
      </dgm:t>
    </dgm:pt>
    <dgm:pt modelId="{936C4206-B5DB-42BC-9989-64B8C376A4B2}" type="sibTrans" cxnId="{399B3679-A259-4C4D-85F9-48EC10EDCBA8}">
      <dgm:prSet/>
      <dgm:spPr/>
      <dgm:t>
        <a:bodyPr/>
        <a:lstStyle/>
        <a:p>
          <a:endParaRPr lang="en-US"/>
        </a:p>
      </dgm:t>
    </dgm:pt>
    <dgm:pt modelId="{DB65EA75-361D-48E4-B0F3-913EA99B3D75}">
      <dgm:prSet/>
      <dgm:spPr/>
      <dgm:t>
        <a:bodyPr/>
        <a:lstStyle/>
        <a:p>
          <a:r>
            <a:rPr lang="en-US" dirty="0"/>
            <a:t>They learn hierarchical representations and patterns in data to make predictions or classifications.</a:t>
          </a:r>
        </a:p>
      </dgm:t>
    </dgm:pt>
    <dgm:pt modelId="{B977E4BF-9EE7-4D95-98F3-95615D58FD68}" type="parTrans" cxnId="{C01CCD47-E258-402D-A845-72730FA98A31}">
      <dgm:prSet/>
      <dgm:spPr/>
      <dgm:t>
        <a:bodyPr/>
        <a:lstStyle/>
        <a:p>
          <a:endParaRPr lang="en-US"/>
        </a:p>
      </dgm:t>
    </dgm:pt>
    <dgm:pt modelId="{6F91D5AB-16B5-42A9-89EC-129FDBE3ED32}" type="sibTrans" cxnId="{C01CCD47-E258-402D-A845-72730FA98A31}">
      <dgm:prSet/>
      <dgm:spPr/>
      <dgm:t>
        <a:bodyPr/>
        <a:lstStyle/>
        <a:p>
          <a:endParaRPr lang="en-US"/>
        </a:p>
      </dgm:t>
    </dgm:pt>
    <dgm:pt modelId="{7DD666A2-2AB5-4878-9A2A-9710A23576BA}">
      <dgm:prSet/>
      <dgm:spPr/>
      <dgm:t>
        <a:bodyPr/>
        <a:lstStyle/>
        <a:p>
          <a:r>
            <a:rPr lang="en-US" dirty="0"/>
            <a:t>e.g. Logistic Regression, Decision Trees, Support Vector Machines (SVM), k-Nearest Neighbors (k-NN)</a:t>
          </a:r>
        </a:p>
      </dgm:t>
    </dgm:pt>
    <dgm:pt modelId="{C07342E3-9403-4967-BA51-4A6C44309386}" type="parTrans" cxnId="{DB464E15-8628-4AE1-92BE-44E8BFB658AA}">
      <dgm:prSet/>
      <dgm:spPr/>
      <dgm:t>
        <a:bodyPr/>
        <a:lstStyle/>
        <a:p>
          <a:endParaRPr lang="en-US"/>
        </a:p>
      </dgm:t>
    </dgm:pt>
    <dgm:pt modelId="{94FE2CBB-3384-42F9-A1FC-13ACF29A0E61}" type="sibTrans" cxnId="{DB464E15-8628-4AE1-92BE-44E8BFB658AA}">
      <dgm:prSet/>
      <dgm:spPr/>
      <dgm:t>
        <a:bodyPr/>
        <a:lstStyle/>
        <a:p>
          <a:endParaRPr lang="en-US"/>
        </a:p>
      </dgm:t>
    </dgm:pt>
    <dgm:pt modelId="{05FBA69D-75DB-4C83-863F-FF0BDB3298B8}" type="pres">
      <dgm:prSet presAssocID="{93526107-7184-44C6-96E2-50310FF150B5}" presName="linear" presStyleCnt="0">
        <dgm:presLayoutVars>
          <dgm:dir/>
          <dgm:animLvl val="lvl"/>
          <dgm:resizeHandles val="exact"/>
        </dgm:presLayoutVars>
      </dgm:prSet>
      <dgm:spPr/>
    </dgm:pt>
    <dgm:pt modelId="{64B7597C-531B-4F0D-ACC4-F884FE2DB978}" type="pres">
      <dgm:prSet presAssocID="{B6C61C24-0E0D-417C-BB48-3D05996B4C3D}" presName="parentLin" presStyleCnt="0"/>
      <dgm:spPr/>
    </dgm:pt>
    <dgm:pt modelId="{D69A6FA7-0A02-4CCF-98BC-F3DDC432DE64}" type="pres">
      <dgm:prSet presAssocID="{B6C61C24-0E0D-417C-BB48-3D05996B4C3D}" presName="parentLeftMargin" presStyleLbl="node1" presStyleIdx="0" presStyleCnt="4"/>
      <dgm:spPr/>
    </dgm:pt>
    <dgm:pt modelId="{9296873E-6C4B-4AFF-B10A-3F37C1E568EC}" type="pres">
      <dgm:prSet presAssocID="{B6C61C24-0E0D-417C-BB48-3D05996B4C3D}" presName="parentText" presStyleLbl="node1" presStyleIdx="0" presStyleCnt="4">
        <dgm:presLayoutVars>
          <dgm:chMax val="0"/>
          <dgm:bulletEnabled val="1"/>
        </dgm:presLayoutVars>
      </dgm:prSet>
      <dgm:spPr/>
    </dgm:pt>
    <dgm:pt modelId="{4660DA6A-4DEF-452F-B588-57AE16071FAB}" type="pres">
      <dgm:prSet presAssocID="{B6C61C24-0E0D-417C-BB48-3D05996B4C3D}" presName="negativeSpace" presStyleCnt="0"/>
      <dgm:spPr/>
    </dgm:pt>
    <dgm:pt modelId="{2D8097B3-A8DC-45A2-9637-A39D2370A28B}" type="pres">
      <dgm:prSet presAssocID="{B6C61C24-0E0D-417C-BB48-3D05996B4C3D}" presName="childText" presStyleLbl="conFgAcc1" presStyleIdx="0" presStyleCnt="4">
        <dgm:presLayoutVars>
          <dgm:bulletEnabled val="1"/>
        </dgm:presLayoutVars>
      </dgm:prSet>
      <dgm:spPr/>
    </dgm:pt>
    <dgm:pt modelId="{77FCBD61-A94D-4399-AAD9-10796107AD65}" type="pres">
      <dgm:prSet presAssocID="{B5466C8B-DD1B-444E-AE01-7C9E62F1E93B}" presName="spaceBetweenRectangles" presStyleCnt="0"/>
      <dgm:spPr/>
    </dgm:pt>
    <dgm:pt modelId="{345FF3FB-0488-4F41-906F-4FD39CC1DF6E}" type="pres">
      <dgm:prSet presAssocID="{C4DE7E14-632A-44DA-91D1-9B8B7D924D6C}" presName="parentLin" presStyleCnt="0"/>
      <dgm:spPr/>
    </dgm:pt>
    <dgm:pt modelId="{52BD58B2-5B06-44AD-8204-8750EF848A04}" type="pres">
      <dgm:prSet presAssocID="{C4DE7E14-632A-44DA-91D1-9B8B7D924D6C}" presName="parentLeftMargin" presStyleLbl="node1" presStyleIdx="0" presStyleCnt="4"/>
      <dgm:spPr/>
    </dgm:pt>
    <dgm:pt modelId="{5915651D-8E80-49CA-8F14-7CAC418AD983}" type="pres">
      <dgm:prSet presAssocID="{C4DE7E14-632A-44DA-91D1-9B8B7D924D6C}" presName="parentText" presStyleLbl="node1" presStyleIdx="1" presStyleCnt="4">
        <dgm:presLayoutVars>
          <dgm:chMax val="0"/>
          <dgm:bulletEnabled val="1"/>
        </dgm:presLayoutVars>
      </dgm:prSet>
      <dgm:spPr/>
    </dgm:pt>
    <dgm:pt modelId="{540304E2-A11B-463A-911F-3E15F253A944}" type="pres">
      <dgm:prSet presAssocID="{C4DE7E14-632A-44DA-91D1-9B8B7D924D6C}" presName="negativeSpace" presStyleCnt="0"/>
      <dgm:spPr/>
    </dgm:pt>
    <dgm:pt modelId="{44E1ABA7-0F3C-47D8-B56A-8C5A1654673D}" type="pres">
      <dgm:prSet presAssocID="{C4DE7E14-632A-44DA-91D1-9B8B7D924D6C}" presName="childText" presStyleLbl="conFgAcc1" presStyleIdx="1" presStyleCnt="4">
        <dgm:presLayoutVars>
          <dgm:bulletEnabled val="1"/>
        </dgm:presLayoutVars>
      </dgm:prSet>
      <dgm:spPr/>
    </dgm:pt>
    <dgm:pt modelId="{57E9FC53-9494-4747-AA24-F431D31EE4F5}" type="pres">
      <dgm:prSet presAssocID="{F9AC499D-A265-46F0-999B-2C681BB36C0B}" presName="spaceBetweenRectangles" presStyleCnt="0"/>
      <dgm:spPr/>
    </dgm:pt>
    <dgm:pt modelId="{F78A8241-466F-4C05-9884-F5738C91743A}" type="pres">
      <dgm:prSet presAssocID="{43B9E12D-7C3A-4828-A267-488DDB523627}" presName="parentLin" presStyleCnt="0"/>
      <dgm:spPr/>
    </dgm:pt>
    <dgm:pt modelId="{F1B2E920-DDB8-4EC7-9C7D-53F5030B710E}" type="pres">
      <dgm:prSet presAssocID="{43B9E12D-7C3A-4828-A267-488DDB523627}" presName="parentLeftMargin" presStyleLbl="node1" presStyleIdx="1" presStyleCnt="4"/>
      <dgm:spPr/>
    </dgm:pt>
    <dgm:pt modelId="{5C638AEC-C29F-4032-BC88-17415211092E}" type="pres">
      <dgm:prSet presAssocID="{43B9E12D-7C3A-4828-A267-488DDB523627}" presName="parentText" presStyleLbl="node1" presStyleIdx="2" presStyleCnt="4">
        <dgm:presLayoutVars>
          <dgm:chMax val="0"/>
          <dgm:bulletEnabled val="1"/>
        </dgm:presLayoutVars>
      </dgm:prSet>
      <dgm:spPr/>
    </dgm:pt>
    <dgm:pt modelId="{6FB4B7E3-3281-4C40-A413-692EEF38CB38}" type="pres">
      <dgm:prSet presAssocID="{43B9E12D-7C3A-4828-A267-488DDB523627}" presName="negativeSpace" presStyleCnt="0"/>
      <dgm:spPr/>
    </dgm:pt>
    <dgm:pt modelId="{63115DFD-416D-4800-B732-F8593B71879D}" type="pres">
      <dgm:prSet presAssocID="{43B9E12D-7C3A-4828-A267-488DDB523627}" presName="childText" presStyleLbl="conFgAcc1" presStyleIdx="2" presStyleCnt="4">
        <dgm:presLayoutVars>
          <dgm:bulletEnabled val="1"/>
        </dgm:presLayoutVars>
      </dgm:prSet>
      <dgm:spPr/>
    </dgm:pt>
    <dgm:pt modelId="{0C65F7EF-B85B-4372-95E1-B4F7542D00A9}" type="pres">
      <dgm:prSet presAssocID="{87BADD77-B739-4B43-AD62-260E38E0F40A}" presName="spaceBetweenRectangles" presStyleCnt="0"/>
      <dgm:spPr/>
    </dgm:pt>
    <dgm:pt modelId="{FBF179DE-24CE-487A-A3D8-8EBE679B7F7C}" type="pres">
      <dgm:prSet presAssocID="{A0662BAC-4DD8-4480-A7A3-61F218FC473E}" presName="parentLin" presStyleCnt="0"/>
      <dgm:spPr/>
    </dgm:pt>
    <dgm:pt modelId="{83B2C149-A945-49BF-96BC-AF8B65316AFD}" type="pres">
      <dgm:prSet presAssocID="{A0662BAC-4DD8-4480-A7A3-61F218FC473E}" presName="parentLeftMargin" presStyleLbl="node1" presStyleIdx="2" presStyleCnt="4"/>
      <dgm:spPr/>
    </dgm:pt>
    <dgm:pt modelId="{C4D02569-BFB9-40DD-9D5E-F669B40257F8}" type="pres">
      <dgm:prSet presAssocID="{A0662BAC-4DD8-4480-A7A3-61F218FC473E}" presName="parentText" presStyleLbl="node1" presStyleIdx="3" presStyleCnt="4">
        <dgm:presLayoutVars>
          <dgm:chMax val="0"/>
          <dgm:bulletEnabled val="1"/>
        </dgm:presLayoutVars>
      </dgm:prSet>
      <dgm:spPr/>
    </dgm:pt>
    <dgm:pt modelId="{62D3F8F7-7B01-4F04-9A8A-A6937E18D919}" type="pres">
      <dgm:prSet presAssocID="{A0662BAC-4DD8-4480-A7A3-61F218FC473E}" presName="negativeSpace" presStyleCnt="0"/>
      <dgm:spPr/>
    </dgm:pt>
    <dgm:pt modelId="{BF58E01E-7F59-4396-95C2-1ECDE39331A3}" type="pres">
      <dgm:prSet presAssocID="{A0662BAC-4DD8-4480-A7A3-61F218FC473E}" presName="childText" presStyleLbl="conFgAcc1" presStyleIdx="3" presStyleCnt="4">
        <dgm:presLayoutVars>
          <dgm:bulletEnabled val="1"/>
        </dgm:presLayoutVars>
      </dgm:prSet>
      <dgm:spPr/>
    </dgm:pt>
  </dgm:ptLst>
  <dgm:cxnLst>
    <dgm:cxn modelId="{FC025302-93DD-4F99-A5C7-E151193DD5AD}" srcId="{B6C61C24-0E0D-417C-BB48-3D05996B4C3D}" destId="{0A2B43A1-973D-4FB4-8612-B215A78B961F}" srcOrd="1" destOrd="0" parTransId="{F087AF69-6958-4B3C-BCA1-0E9178D0DAB6}" sibTransId="{08889CFC-C97D-4771-A822-5E5962D80D1E}"/>
    <dgm:cxn modelId="{73646A0D-8421-4020-B8F0-DD5C62763002}" srcId="{43B9E12D-7C3A-4828-A267-488DDB523627}" destId="{7B3D7BB3-0103-4B2D-A480-8B5FCA56D22B}" srcOrd="0" destOrd="0" parTransId="{A5BF8646-1DB2-4E4C-BEB9-B535CCD19465}" sibTransId="{6578F6DE-D6B5-4F74-8D36-477591E3A09F}"/>
    <dgm:cxn modelId="{3943E713-D184-4463-988E-2870A95E2E5E}" srcId="{C4DE7E14-632A-44DA-91D1-9B8B7D924D6C}" destId="{20643FF0-7BC8-41F1-8917-EE8EE96F2776}" srcOrd="0" destOrd="0" parTransId="{E77DBF34-CF05-49E1-8BFD-A98C26350643}" sibTransId="{AF846A94-D0DA-4A16-8BCF-61511382666A}"/>
    <dgm:cxn modelId="{DB464E15-8628-4AE1-92BE-44E8BFB658AA}" srcId="{C4DE7E14-632A-44DA-91D1-9B8B7D924D6C}" destId="{7DD666A2-2AB5-4878-9A2A-9710A23576BA}" srcOrd="1" destOrd="0" parTransId="{C07342E3-9403-4967-BA51-4A6C44309386}" sibTransId="{94FE2CBB-3384-42F9-A1FC-13ACF29A0E61}"/>
    <dgm:cxn modelId="{8359AB21-8AB0-43B4-BEF0-24703DA68563}" srcId="{93526107-7184-44C6-96E2-50310FF150B5}" destId="{43B9E12D-7C3A-4828-A267-488DDB523627}" srcOrd="2" destOrd="0" parTransId="{C3A91123-06D9-4511-BD5E-EA59AA987EB0}" sibTransId="{87BADD77-B739-4B43-AD62-260E38E0F40A}"/>
    <dgm:cxn modelId="{43F3FC2D-A2AE-4DCE-9CE1-D7006F0F56E3}" type="presOf" srcId="{B6C61C24-0E0D-417C-BB48-3D05996B4C3D}" destId="{9296873E-6C4B-4AFF-B10A-3F37C1E568EC}" srcOrd="1" destOrd="0" presId="urn:microsoft.com/office/officeart/2005/8/layout/list1"/>
    <dgm:cxn modelId="{2CE2D437-DBFB-4C3A-8195-27B11A5CF07B}" srcId="{93526107-7184-44C6-96E2-50310FF150B5}" destId="{B6C61C24-0E0D-417C-BB48-3D05996B4C3D}" srcOrd="0" destOrd="0" parTransId="{D7C2DCC5-DA12-41B1-ADCF-C60B6A5C172A}" sibTransId="{B5466C8B-DD1B-444E-AE01-7C9E62F1E93B}"/>
    <dgm:cxn modelId="{8DDEFA61-94EE-4AE0-92B4-49C12BBA92C8}" type="presOf" srcId="{20643FF0-7BC8-41F1-8917-EE8EE96F2776}" destId="{44E1ABA7-0F3C-47D8-B56A-8C5A1654673D}" srcOrd="0" destOrd="0" presId="urn:microsoft.com/office/officeart/2005/8/layout/list1"/>
    <dgm:cxn modelId="{10C2BE42-9E1C-492D-90C8-68EC8BA5F543}" type="presOf" srcId="{DB65EA75-361D-48E4-B0F3-913EA99B3D75}" destId="{BF58E01E-7F59-4396-95C2-1ECDE39331A3}" srcOrd="0" destOrd="1" presId="urn:microsoft.com/office/officeart/2005/8/layout/list1"/>
    <dgm:cxn modelId="{C01CCD47-E258-402D-A845-72730FA98A31}" srcId="{A0662BAC-4DD8-4480-A7A3-61F218FC473E}" destId="{DB65EA75-361D-48E4-B0F3-913EA99B3D75}" srcOrd="1" destOrd="0" parTransId="{B977E4BF-9EE7-4D95-98F3-95615D58FD68}" sibTransId="{6F91D5AB-16B5-42A9-89EC-129FDBE3ED32}"/>
    <dgm:cxn modelId="{C724376A-AE39-4B57-A076-33AE7F68B116}" type="presOf" srcId="{0BF137E3-C8D7-4074-B093-6CD2BF0970EB}" destId="{2D8097B3-A8DC-45A2-9637-A39D2370A28B}" srcOrd="0" destOrd="0" presId="urn:microsoft.com/office/officeart/2005/8/layout/list1"/>
    <dgm:cxn modelId="{35F16373-F4A8-4219-9670-C5E5185FC019}" type="presOf" srcId="{0A2B43A1-973D-4FB4-8612-B215A78B961F}" destId="{2D8097B3-A8DC-45A2-9637-A39D2370A28B}" srcOrd="0" destOrd="1" presId="urn:microsoft.com/office/officeart/2005/8/layout/list1"/>
    <dgm:cxn modelId="{06782077-E0A4-495F-BB0D-4EAA40018C6B}" type="presOf" srcId="{C4DE7E14-632A-44DA-91D1-9B8B7D924D6C}" destId="{5915651D-8E80-49CA-8F14-7CAC418AD983}" srcOrd="1" destOrd="0" presId="urn:microsoft.com/office/officeart/2005/8/layout/list1"/>
    <dgm:cxn modelId="{CC50B477-66F7-44F4-A364-4B181073CB24}" type="presOf" srcId="{43B9E12D-7C3A-4828-A267-488DDB523627}" destId="{F1B2E920-DDB8-4EC7-9C7D-53F5030B710E}" srcOrd="0" destOrd="0" presId="urn:microsoft.com/office/officeart/2005/8/layout/list1"/>
    <dgm:cxn modelId="{2D48DE57-8944-4120-ACF6-C522DDF12282}" type="presOf" srcId="{7B3D7BB3-0103-4B2D-A480-8B5FCA56D22B}" destId="{63115DFD-416D-4800-B732-F8593B71879D}" srcOrd="0" destOrd="0" presId="urn:microsoft.com/office/officeart/2005/8/layout/list1"/>
    <dgm:cxn modelId="{399B3679-A259-4C4D-85F9-48EC10EDCBA8}" srcId="{A0662BAC-4DD8-4480-A7A3-61F218FC473E}" destId="{34C1EF49-FED6-4592-9761-D4D902125FD9}" srcOrd="0" destOrd="0" parTransId="{59FD3900-747D-4A2C-8459-B6C26FC0886C}" sibTransId="{936C4206-B5DB-42BC-9989-64B8C376A4B2}"/>
    <dgm:cxn modelId="{558BED96-46D2-4A00-B050-B8DD8BA95BAF}" type="presOf" srcId="{C4DE7E14-632A-44DA-91D1-9B8B7D924D6C}" destId="{52BD58B2-5B06-44AD-8204-8750EF848A04}" srcOrd="0" destOrd="0" presId="urn:microsoft.com/office/officeart/2005/8/layout/list1"/>
    <dgm:cxn modelId="{E49A349A-FDFE-4653-B6D8-358A7EBCDD2D}" type="presOf" srcId="{A0662BAC-4DD8-4480-A7A3-61F218FC473E}" destId="{83B2C149-A945-49BF-96BC-AF8B65316AFD}" srcOrd="0" destOrd="0" presId="urn:microsoft.com/office/officeart/2005/8/layout/list1"/>
    <dgm:cxn modelId="{8DA66DAA-F3E0-4882-85C2-86C7F6E1BCFF}" srcId="{93526107-7184-44C6-96E2-50310FF150B5}" destId="{C4DE7E14-632A-44DA-91D1-9B8B7D924D6C}" srcOrd="1" destOrd="0" parTransId="{EF882672-5E58-42E1-8370-E5392FACA3E6}" sibTransId="{F9AC499D-A265-46F0-999B-2C681BB36C0B}"/>
    <dgm:cxn modelId="{47127FB1-C468-43A2-8BB5-D400142FCCCB}" type="presOf" srcId="{34C1EF49-FED6-4592-9761-D4D902125FD9}" destId="{BF58E01E-7F59-4396-95C2-1ECDE39331A3}" srcOrd="0" destOrd="0" presId="urn:microsoft.com/office/officeart/2005/8/layout/list1"/>
    <dgm:cxn modelId="{6EAC21C2-196B-403F-9B8A-06765D7AACE7}" srcId="{B6C61C24-0E0D-417C-BB48-3D05996B4C3D}" destId="{0BF137E3-C8D7-4074-B093-6CD2BF0970EB}" srcOrd="0" destOrd="0" parTransId="{E6824C3F-3C2C-4490-B92C-3C8546E6E1CE}" sibTransId="{6E77F5C4-FDEF-4119-9FB0-9E9666CDF77C}"/>
    <dgm:cxn modelId="{E3212BC3-CAB0-4D52-A22C-1B5C058E1781}" type="presOf" srcId="{A0662BAC-4DD8-4480-A7A3-61F218FC473E}" destId="{C4D02569-BFB9-40DD-9D5E-F669B40257F8}" srcOrd="1" destOrd="0" presId="urn:microsoft.com/office/officeart/2005/8/layout/list1"/>
    <dgm:cxn modelId="{D22AEECC-0DF9-4029-ACB1-1DA63404FD24}" type="presOf" srcId="{7DD666A2-2AB5-4878-9A2A-9710A23576BA}" destId="{44E1ABA7-0F3C-47D8-B56A-8C5A1654673D}" srcOrd="0" destOrd="1" presId="urn:microsoft.com/office/officeart/2005/8/layout/list1"/>
    <dgm:cxn modelId="{9E8C1FD5-1482-4B09-BDA5-0CC647071CBA}" type="presOf" srcId="{43B9E12D-7C3A-4828-A267-488DDB523627}" destId="{5C638AEC-C29F-4032-BC88-17415211092E}" srcOrd="1" destOrd="0" presId="urn:microsoft.com/office/officeart/2005/8/layout/list1"/>
    <dgm:cxn modelId="{621143ED-8912-4968-B854-B64E3BA8E30C}" srcId="{93526107-7184-44C6-96E2-50310FF150B5}" destId="{A0662BAC-4DD8-4480-A7A3-61F218FC473E}" srcOrd="3" destOrd="0" parTransId="{D820D7DE-AAE3-42A6-B805-CE2DC7D396F2}" sibTransId="{AEB0E713-EE4E-4336-842A-D2B2FCBB8B59}"/>
    <dgm:cxn modelId="{216224F4-7B0C-48EB-9EB7-9D7B26FD306D}" type="presOf" srcId="{B6C61C24-0E0D-417C-BB48-3D05996B4C3D}" destId="{D69A6FA7-0A02-4CCF-98BC-F3DDC432DE64}" srcOrd="0" destOrd="0" presId="urn:microsoft.com/office/officeart/2005/8/layout/list1"/>
    <dgm:cxn modelId="{C896FDFE-53C3-4D6C-95BD-5E6D3EB2CA17}" type="presOf" srcId="{93526107-7184-44C6-96E2-50310FF150B5}" destId="{05FBA69D-75DB-4C83-863F-FF0BDB3298B8}" srcOrd="0" destOrd="0" presId="urn:microsoft.com/office/officeart/2005/8/layout/list1"/>
    <dgm:cxn modelId="{7FD08F90-9A15-4EED-B076-EC6B6BF177AE}" type="presParOf" srcId="{05FBA69D-75DB-4C83-863F-FF0BDB3298B8}" destId="{64B7597C-531B-4F0D-ACC4-F884FE2DB978}" srcOrd="0" destOrd="0" presId="urn:microsoft.com/office/officeart/2005/8/layout/list1"/>
    <dgm:cxn modelId="{EA3F27A5-A93D-4A7E-A065-911D50897487}" type="presParOf" srcId="{64B7597C-531B-4F0D-ACC4-F884FE2DB978}" destId="{D69A6FA7-0A02-4CCF-98BC-F3DDC432DE64}" srcOrd="0" destOrd="0" presId="urn:microsoft.com/office/officeart/2005/8/layout/list1"/>
    <dgm:cxn modelId="{A4454FA8-299F-4299-8815-3E811CA9F801}" type="presParOf" srcId="{64B7597C-531B-4F0D-ACC4-F884FE2DB978}" destId="{9296873E-6C4B-4AFF-B10A-3F37C1E568EC}" srcOrd="1" destOrd="0" presId="urn:microsoft.com/office/officeart/2005/8/layout/list1"/>
    <dgm:cxn modelId="{2B8BBF96-CADF-4972-A0A1-ACF1CB433802}" type="presParOf" srcId="{05FBA69D-75DB-4C83-863F-FF0BDB3298B8}" destId="{4660DA6A-4DEF-452F-B588-57AE16071FAB}" srcOrd="1" destOrd="0" presId="urn:microsoft.com/office/officeart/2005/8/layout/list1"/>
    <dgm:cxn modelId="{C970A716-CE6F-4694-9055-5F0B335EF02D}" type="presParOf" srcId="{05FBA69D-75DB-4C83-863F-FF0BDB3298B8}" destId="{2D8097B3-A8DC-45A2-9637-A39D2370A28B}" srcOrd="2" destOrd="0" presId="urn:microsoft.com/office/officeart/2005/8/layout/list1"/>
    <dgm:cxn modelId="{E4F26894-A3AF-44A2-819F-A4135735AEA4}" type="presParOf" srcId="{05FBA69D-75DB-4C83-863F-FF0BDB3298B8}" destId="{77FCBD61-A94D-4399-AAD9-10796107AD65}" srcOrd="3" destOrd="0" presId="urn:microsoft.com/office/officeart/2005/8/layout/list1"/>
    <dgm:cxn modelId="{77FE6CB1-55E6-460F-9880-4764B37EBD1C}" type="presParOf" srcId="{05FBA69D-75DB-4C83-863F-FF0BDB3298B8}" destId="{345FF3FB-0488-4F41-906F-4FD39CC1DF6E}" srcOrd="4" destOrd="0" presId="urn:microsoft.com/office/officeart/2005/8/layout/list1"/>
    <dgm:cxn modelId="{10B893B0-E957-419B-9425-88198CA4BA70}" type="presParOf" srcId="{345FF3FB-0488-4F41-906F-4FD39CC1DF6E}" destId="{52BD58B2-5B06-44AD-8204-8750EF848A04}" srcOrd="0" destOrd="0" presId="urn:microsoft.com/office/officeart/2005/8/layout/list1"/>
    <dgm:cxn modelId="{855D98C6-348A-4165-8A00-320B9E8B3809}" type="presParOf" srcId="{345FF3FB-0488-4F41-906F-4FD39CC1DF6E}" destId="{5915651D-8E80-49CA-8F14-7CAC418AD983}" srcOrd="1" destOrd="0" presId="urn:microsoft.com/office/officeart/2005/8/layout/list1"/>
    <dgm:cxn modelId="{1944F18F-CE5C-41C9-8389-595155C69554}" type="presParOf" srcId="{05FBA69D-75DB-4C83-863F-FF0BDB3298B8}" destId="{540304E2-A11B-463A-911F-3E15F253A944}" srcOrd="5" destOrd="0" presId="urn:microsoft.com/office/officeart/2005/8/layout/list1"/>
    <dgm:cxn modelId="{56F1FFF7-3639-4622-8CEE-CF618A2A1693}" type="presParOf" srcId="{05FBA69D-75DB-4C83-863F-FF0BDB3298B8}" destId="{44E1ABA7-0F3C-47D8-B56A-8C5A1654673D}" srcOrd="6" destOrd="0" presId="urn:microsoft.com/office/officeart/2005/8/layout/list1"/>
    <dgm:cxn modelId="{27D90B39-F15F-43EF-8B2A-A04A96E315DA}" type="presParOf" srcId="{05FBA69D-75DB-4C83-863F-FF0BDB3298B8}" destId="{57E9FC53-9494-4747-AA24-F431D31EE4F5}" srcOrd="7" destOrd="0" presId="urn:microsoft.com/office/officeart/2005/8/layout/list1"/>
    <dgm:cxn modelId="{A1B62951-88A6-48B8-80DB-94E3FA586F95}" type="presParOf" srcId="{05FBA69D-75DB-4C83-863F-FF0BDB3298B8}" destId="{F78A8241-466F-4C05-9884-F5738C91743A}" srcOrd="8" destOrd="0" presId="urn:microsoft.com/office/officeart/2005/8/layout/list1"/>
    <dgm:cxn modelId="{E3D6D749-77BF-4BE5-A5FC-7B8C341537A0}" type="presParOf" srcId="{F78A8241-466F-4C05-9884-F5738C91743A}" destId="{F1B2E920-DDB8-4EC7-9C7D-53F5030B710E}" srcOrd="0" destOrd="0" presId="urn:microsoft.com/office/officeart/2005/8/layout/list1"/>
    <dgm:cxn modelId="{7DD2CAAA-25FD-4193-A358-DEF65DAF887D}" type="presParOf" srcId="{F78A8241-466F-4C05-9884-F5738C91743A}" destId="{5C638AEC-C29F-4032-BC88-17415211092E}" srcOrd="1" destOrd="0" presId="urn:microsoft.com/office/officeart/2005/8/layout/list1"/>
    <dgm:cxn modelId="{AE98A4C2-FB3F-43B1-8A31-3327F2F1DB6C}" type="presParOf" srcId="{05FBA69D-75DB-4C83-863F-FF0BDB3298B8}" destId="{6FB4B7E3-3281-4C40-A413-692EEF38CB38}" srcOrd="9" destOrd="0" presId="urn:microsoft.com/office/officeart/2005/8/layout/list1"/>
    <dgm:cxn modelId="{701CFA5C-96BE-4FBC-9B17-19752FB2C3D3}" type="presParOf" srcId="{05FBA69D-75DB-4C83-863F-FF0BDB3298B8}" destId="{63115DFD-416D-4800-B732-F8593B71879D}" srcOrd="10" destOrd="0" presId="urn:microsoft.com/office/officeart/2005/8/layout/list1"/>
    <dgm:cxn modelId="{AF374041-BA34-497B-B402-1D103BDB1449}" type="presParOf" srcId="{05FBA69D-75DB-4C83-863F-FF0BDB3298B8}" destId="{0C65F7EF-B85B-4372-95E1-B4F7542D00A9}" srcOrd="11" destOrd="0" presId="urn:microsoft.com/office/officeart/2005/8/layout/list1"/>
    <dgm:cxn modelId="{F1623A11-9FDD-4B11-8740-9612A5964C7D}" type="presParOf" srcId="{05FBA69D-75DB-4C83-863F-FF0BDB3298B8}" destId="{FBF179DE-24CE-487A-A3D8-8EBE679B7F7C}" srcOrd="12" destOrd="0" presId="urn:microsoft.com/office/officeart/2005/8/layout/list1"/>
    <dgm:cxn modelId="{508B3C7F-48D7-4DC7-80E1-319A5B806E98}" type="presParOf" srcId="{FBF179DE-24CE-487A-A3D8-8EBE679B7F7C}" destId="{83B2C149-A945-49BF-96BC-AF8B65316AFD}" srcOrd="0" destOrd="0" presId="urn:microsoft.com/office/officeart/2005/8/layout/list1"/>
    <dgm:cxn modelId="{46BB5CDE-1958-4908-9AA2-324A76EDB7D9}" type="presParOf" srcId="{FBF179DE-24CE-487A-A3D8-8EBE679B7F7C}" destId="{C4D02569-BFB9-40DD-9D5E-F669B40257F8}" srcOrd="1" destOrd="0" presId="urn:microsoft.com/office/officeart/2005/8/layout/list1"/>
    <dgm:cxn modelId="{C0E78308-3047-458F-B8C8-6EA04AFA1284}" type="presParOf" srcId="{05FBA69D-75DB-4C83-863F-FF0BDB3298B8}" destId="{62D3F8F7-7B01-4F04-9A8A-A6937E18D919}" srcOrd="13" destOrd="0" presId="urn:microsoft.com/office/officeart/2005/8/layout/list1"/>
    <dgm:cxn modelId="{E83F04B9-687A-46CF-AC3A-5B438939A436}" type="presParOf" srcId="{05FBA69D-75DB-4C83-863F-FF0BDB3298B8}" destId="{BF58E01E-7F59-4396-95C2-1ECDE39331A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526107-7184-44C6-96E2-50310FF150B5}" type="doc">
      <dgm:prSet loTypeId="urn:microsoft.com/office/officeart/2005/8/layout/list1" loCatId="list" qsTypeId="urn:microsoft.com/office/officeart/2005/8/quickstyle/simple2" qsCatId="simple" csTypeId="urn:microsoft.com/office/officeart/2005/8/colors/accent4_1" csCatId="accent4" phldr="1"/>
      <dgm:spPr/>
      <dgm:t>
        <a:bodyPr/>
        <a:lstStyle/>
        <a:p>
          <a:endParaRPr lang="en-US"/>
        </a:p>
      </dgm:t>
    </dgm:pt>
    <dgm:pt modelId="{B6C61C24-0E0D-417C-BB48-3D05996B4C3D}">
      <dgm:prSet custT="1"/>
      <dgm:spPr/>
      <dgm:t>
        <a:bodyPr/>
        <a:lstStyle/>
        <a:p>
          <a:r>
            <a:rPr lang="en-US" sz="2300" dirty="0"/>
            <a:t>Optimization Modeling</a:t>
          </a:r>
          <a:endParaRPr lang="en-US" sz="2300" b="1" dirty="0"/>
        </a:p>
      </dgm:t>
    </dgm:pt>
    <dgm:pt modelId="{D7C2DCC5-DA12-41B1-ADCF-C60B6A5C172A}" type="parTrans" cxnId="{2CE2D437-DBFB-4C3A-8195-27B11A5CF07B}">
      <dgm:prSet/>
      <dgm:spPr/>
      <dgm:t>
        <a:bodyPr/>
        <a:lstStyle/>
        <a:p>
          <a:endParaRPr lang="en-US"/>
        </a:p>
      </dgm:t>
    </dgm:pt>
    <dgm:pt modelId="{B5466C8B-DD1B-444E-AE01-7C9E62F1E93B}" type="sibTrans" cxnId="{2CE2D437-DBFB-4C3A-8195-27B11A5CF07B}">
      <dgm:prSet/>
      <dgm:spPr/>
      <dgm:t>
        <a:bodyPr/>
        <a:lstStyle/>
        <a:p>
          <a:endParaRPr lang="en-US"/>
        </a:p>
      </dgm:t>
    </dgm:pt>
    <dgm:pt modelId="{7A7B2F30-985F-42C6-B033-CA62109B1739}">
      <dgm:prSet/>
      <dgm:spPr/>
      <dgm:t>
        <a:bodyPr/>
        <a:lstStyle/>
        <a:p>
          <a:r>
            <a:rPr lang="en-US" dirty="0"/>
            <a:t>Simulation</a:t>
          </a:r>
        </a:p>
      </dgm:t>
    </dgm:pt>
    <dgm:pt modelId="{4B627670-AC78-4788-BBC3-733C1D6772F5}" type="parTrans" cxnId="{9EE53C0A-636F-4483-911E-D0C4AE4EA8FD}">
      <dgm:prSet/>
      <dgm:spPr/>
      <dgm:t>
        <a:bodyPr/>
        <a:lstStyle/>
        <a:p>
          <a:endParaRPr lang="en-US"/>
        </a:p>
      </dgm:t>
    </dgm:pt>
    <dgm:pt modelId="{AF517D05-5378-489E-9B91-9C3FA12FD9C1}" type="sibTrans" cxnId="{9EE53C0A-636F-4483-911E-D0C4AE4EA8FD}">
      <dgm:prSet/>
      <dgm:spPr/>
      <dgm:t>
        <a:bodyPr/>
        <a:lstStyle/>
        <a:p>
          <a:endParaRPr lang="en-US"/>
        </a:p>
      </dgm:t>
    </dgm:pt>
    <dgm:pt modelId="{03B0731C-C1C0-4121-8D60-2F8E683F8914}">
      <dgm:prSet custT="1"/>
      <dgm:spPr/>
      <dgm:t>
        <a:bodyPr/>
        <a:lstStyle/>
        <a:p>
          <a:r>
            <a:rPr lang="en-US" sz="1200" dirty="0"/>
            <a:t>e.g. Monte Carlo Simulation, Agent-Based Modeling, Discrete Event Simulation</a:t>
          </a:r>
        </a:p>
      </dgm:t>
    </dgm:pt>
    <dgm:pt modelId="{0574A7F0-A83C-4A2C-8203-0C14BEA454C5}" type="parTrans" cxnId="{87C7161A-62CF-4D14-9270-E98FAB53C928}">
      <dgm:prSet/>
      <dgm:spPr/>
      <dgm:t>
        <a:bodyPr/>
        <a:lstStyle/>
        <a:p>
          <a:endParaRPr lang="en-US"/>
        </a:p>
      </dgm:t>
    </dgm:pt>
    <dgm:pt modelId="{DA32DA2D-A34C-44DC-B0A7-561153C6EFD3}" type="sibTrans" cxnId="{87C7161A-62CF-4D14-9270-E98FAB53C928}">
      <dgm:prSet/>
      <dgm:spPr/>
      <dgm:t>
        <a:bodyPr/>
        <a:lstStyle/>
        <a:p>
          <a:endParaRPr lang="en-US"/>
        </a:p>
      </dgm:t>
    </dgm:pt>
    <dgm:pt modelId="{BB18AC5A-3D34-4917-B0C1-021FFB9624F5}">
      <dgm:prSet/>
      <dgm:spPr/>
      <dgm:t>
        <a:bodyPr/>
        <a:lstStyle/>
        <a:p>
          <a:r>
            <a:rPr lang="en-US" dirty="0"/>
            <a:t>Decision Analysis</a:t>
          </a:r>
        </a:p>
      </dgm:t>
    </dgm:pt>
    <dgm:pt modelId="{9750B2BB-12B5-47E1-A7CC-CB423320A306}" type="parTrans" cxnId="{FB69F084-96B6-4E18-85AD-B9EF51D4F6F6}">
      <dgm:prSet/>
      <dgm:spPr/>
      <dgm:t>
        <a:bodyPr/>
        <a:lstStyle/>
        <a:p>
          <a:endParaRPr lang="en-US"/>
        </a:p>
      </dgm:t>
    </dgm:pt>
    <dgm:pt modelId="{D5E902AA-1859-42FD-A7DD-2D0CB0932D52}" type="sibTrans" cxnId="{FB69F084-96B6-4E18-85AD-B9EF51D4F6F6}">
      <dgm:prSet/>
      <dgm:spPr/>
      <dgm:t>
        <a:bodyPr/>
        <a:lstStyle/>
        <a:p>
          <a:endParaRPr lang="en-US"/>
        </a:p>
      </dgm:t>
    </dgm:pt>
    <dgm:pt modelId="{50FDBB09-6D2D-4D06-ABAA-6BA900BB3028}">
      <dgm:prSet custT="1"/>
      <dgm:spPr/>
      <dgm:t>
        <a:bodyPr/>
        <a:lstStyle/>
        <a:p>
          <a:r>
            <a:rPr lang="en-US" sz="1200" dirty="0"/>
            <a:t>e.g. Decision Trees, Multi-Criteria Decision Analysis (MCDA), Analytic Hierarchy Process (AHP)</a:t>
          </a:r>
          <a:endParaRPr lang="en-US" sz="1100" dirty="0"/>
        </a:p>
      </dgm:t>
    </dgm:pt>
    <dgm:pt modelId="{15D411D0-CE6C-46CB-8C28-A8E0D6CB7621}" type="parTrans" cxnId="{4EC6599E-BE04-4D2B-9466-719275A013FD}">
      <dgm:prSet/>
      <dgm:spPr/>
      <dgm:t>
        <a:bodyPr/>
        <a:lstStyle/>
        <a:p>
          <a:endParaRPr lang="en-US"/>
        </a:p>
      </dgm:t>
    </dgm:pt>
    <dgm:pt modelId="{904C6DBC-D724-414A-A233-055B15186A03}" type="sibTrans" cxnId="{4EC6599E-BE04-4D2B-9466-719275A013FD}">
      <dgm:prSet/>
      <dgm:spPr/>
      <dgm:t>
        <a:bodyPr/>
        <a:lstStyle/>
        <a:p>
          <a:endParaRPr lang="en-US"/>
        </a:p>
      </dgm:t>
    </dgm:pt>
    <dgm:pt modelId="{74FBC15C-9648-413C-8ED6-D514A783203D}">
      <dgm:prSet/>
      <dgm:spPr/>
      <dgm:t>
        <a:bodyPr/>
        <a:lstStyle/>
        <a:p>
          <a:r>
            <a:rPr lang="en-US" dirty="0"/>
            <a:t>Prescriptive Machine Learning</a:t>
          </a:r>
        </a:p>
      </dgm:t>
    </dgm:pt>
    <dgm:pt modelId="{19F7EFEA-AA0B-466E-859F-81B5F28D40AB}" type="parTrans" cxnId="{7DC82552-6213-4892-A2CB-EAA06D87FA0B}">
      <dgm:prSet/>
      <dgm:spPr/>
      <dgm:t>
        <a:bodyPr/>
        <a:lstStyle/>
        <a:p>
          <a:endParaRPr lang="en-US"/>
        </a:p>
      </dgm:t>
    </dgm:pt>
    <dgm:pt modelId="{B070CE8C-5C2D-4B98-8EC1-32EECE8DEED4}" type="sibTrans" cxnId="{7DC82552-6213-4892-A2CB-EAA06D87FA0B}">
      <dgm:prSet/>
      <dgm:spPr/>
      <dgm:t>
        <a:bodyPr/>
        <a:lstStyle/>
        <a:p>
          <a:endParaRPr lang="en-US"/>
        </a:p>
      </dgm:t>
    </dgm:pt>
    <dgm:pt modelId="{B6FEE0FA-E5F9-4B7B-B9A6-B9275864CF2A}">
      <dgm:prSet custT="1"/>
      <dgm:spPr/>
      <dgm:t>
        <a:bodyPr/>
        <a:lstStyle/>
        <a:p>
          <a:r>
            <a:rPr lang="en-US" sz="1200" dirty="0"/>
            <a:t>e.g. Reinforcement Learning, Genetic Algorithms, Neural Network Optimization</a:t>
          </a:r>
        </a:p>
      </dgm:t>
    </dgm:pt>
    <dgm:pt modelId="{725FB9A8-A712-4A7A-A05A-2B4FD6B88E83}" type="parTrans" cxnId="{36F90613-1094-4A8A-A7BE-21AA6411D67F}">
      <dgm:prSet/>
      <dgm:spPr/>
      <dgm:t>
        <a:bodyPr/>
        <a:lstStyle/>
        <a:p>
          <a:endParaRPr lang="en-US"/>
        </a:p>
      </dgm:t>
    </dgm:pt>
    <dgm:pt modelId="{5114A00B-913E-45C9-A794-0AF8018D33BC}" type="sibTrans" cxnId="{36F90613-1094-4A8A-A7BE-21AA6411D67F}">
      <dgm:prSet/>
      <dgm:spPr/>
      <dgm:t>
        <a:bodyPr/>
        <a:lstStyle/>
        <a:p>
          <a:endParaRPr lang="en-US"/>
        </a:p>
      </dgm:t>
    </dgm:pt>
    <dgm:pt modelId="{D4988D16-2545-4E7D-B687-E6BF19DC9527}">
      <dgm:prSet custT="1"/>
      <dgm:spPr/>
      <dgm:t>
        <a:bodyPr/>
        <a:lstStyle/>
        <a:p>
          <a:r>
            <a:rPr lang="en-US" sz="1200" dirty="0"/>
            <a:t>Mathematical optimization techniques to find the best solution from feasible options.</a:t>
          </a:r>
          <a:endParaRPr lang="en-US" sz="1200" b="1" dirty="0"/>
        </a:p>
      </dgm:t>
    </dgm:pt>
    <dgm:pt modelId="{C9F47348-D1E3-4BAD-97CA-9B55700ED118}" type="parTrans" cxnId="{00029F2A-47B7-48BE-BB57-D506EE8B3632}">
      <dgm:prSet/>
      <dgm:spPr/>
      <dgm:t>
        <a:bodyPr/>
        <a:lstStyle/>
        <a:p>
          <a:endParaRPr lang="en-US"/>
        </a:p>
      </dgm:t>
    </dgm:pt>
    <dgm:pt modelId="{0AE85FE6-F6B5-4459-B3BC-CC42F164720A}" type="sibTrans" cxnId="{00029F2A-47B7-48BE-BB57-D506EE8B3632}">
      <dgm:prSet/>
      <dgm:spPr/>
      <dgm:t>
        <a:bodyPr/>
        <a:lstStyle/>
        <a:p>
          <a:endParaRPr lang="en-US"/>
        </a:p>
      </dgm:t>
    </dgm:pt>
    <dgm:pt modelId="{71A8CD32-E099-4BB7-B185-479DFB18664F}">
      <dgm:prSet custT="1"/>
      <dgm:spPr/>
      <dgm:t>
        <a:bodyPr/>
        <a:lstStyle/>
        <a:p>
          <a:r>
            <a:rPr lang="en-US" sz="1200" dirty="0"/>
            <a:t>e.g. Linear Programming (LP), Integer Programming (IP), Nonlinear Programming (NLP)</a:t>
          </a:r>
          <a:endParaRPr lang="en-US" sz="1200" b="1" dirty="0"/>
        </a:p>
      </dgm:t>
    </dgm:pt>
    <dgm:pt modelId="{2B7735F1-0D9B-4AC3-ADFF-E72A959AE3AC}" type="parTrans" cxnId="{F7B5C7C9-1425-4729-B041-0E106C8CF20D}">
      <dgm:prSet/>
      <dgm:spPr/>
      <dgm:t>
        <a:bodyPr/>
        <a:lstStyle/>
        <a:p>
          <a:endParaRPr lang="en-US"/>
        </a:p>
      </dgm:t>
    </dgm:pt>
    <dgm:pt modelId="{7BC12EE1-8C80-4686-B73D-5DCF68A0F612}" type="sibTrans" cxnId="{F7B5C7C9-1425-4729-B041-0E106C8CF20D}">
      <dgm:prSet/>
      <dgm:spPr/>
      <dgm:t>
        <a:bodyPr/>
        <a:lstStyle/>
        <a:p>
          <a:endParaRPr lang="en-US"/>
        </a:p>
      </dgm:t>
    </dgm:pt>
    <dgm:pt modelId="{9EEADE93-06A3-4092-A2EC-F6040E068CE4}">
      <dgm:prSet custT="1"/>
      <dgm:spPr/>
      <dgm:t>
        <a:bodyPr/>
        <a:lstStyle/>
        <a:p>
          <a:r>
            <a:rPr lang="en-US" sz="1200" dirty="0"/>
            <a:t>Creating computer models to understand real-world scenarios and their outcomes.</a:t>
          </a:r>
        </a:p>
      </dgm:t>
    </dgm:pt>
    <dgm:pt modelId="{C96615ED-BD91-4BA5-80C9-C304B125B140}" type="parTrans" cxnId="{B1724FDE-8A6C-4F57-96F0-831CFB5A6405}">
      <dgm:prSet/>
      <dgm:spPr/>
      <dgm:t>
        <a:bodyPr/>
        <a:lstStyle/>
        <a:p>
          <a:endParaRPr lang="en-US"/>
        </a:p>
      </dgm:t>
    </dgm:pt>
    <dgm:pt modelId="{335CA037-4800-4B66-AB40-9457BB44B324}" type="sibTrans" cxnId="{B1724FDE-8A6C-4F57-96F0-831CFB5A6405}">
      <dgm:prSet/>
      <dgm:spPr/>
      <dgm:t>
        <a:bodyPr/>
        <a:lstStyle/>
        <a:p>
          <a:endParaRPr lang="en-US"/>
        </a:p>
      </dgm:t>
    </dgm:pt>
    <dgm:pt modelId="{569894C0-EDAF-4D23-B6E8-1FF1B78BFBB1}">
      <dgm:prSet custT="1"/>
      <dgm:spPr/>
      <dgm:t>
        <a:bodyPr/>
        <a:lstStyle/>
        <a:p>
          <a:r>
            <a:rPr lang="en-US" sz="1200" dirty="0"/>
            <a:t>Structured approaches to decision-making under uncertainty.</a:t>
          </a:r>
        </a:p>
      </dgm:t>
    </dgm:pt>
    <dgm:pt modelId="{1569545F-F287-427C-A432-19B4032A1FB0}" type="parTrans" cxnId="{34DB0D8C-BFEC-4109-975F-988EAF83495A}">
      <dgm:prSet/>
      <dgm:spPr/>
      <dgm:t>
        <a:bodyPr/>
        <a:lstStyle/>
        <a:p>
          <a:endParaRPr lang="en-US"/>
        </a:p>
      </dgm:t>
    </dgm:pt>
    <dgm:pt modelId="{C7B968C0-DFEE-4B99-BABD-055634664289}" type="sibTrans" cxnId="{34DB0D8C-BFEC-4109-975F-988EAF83495A}">
      <dgm:prSet/>
      <dgm:spPr/>
      <dgm:t>
        <a:bodyPr/>
        <a:lstStyle/>
        <a:p>
          <a:endParaRPr lang="en-US"/>
        </a:p>
      </dgm:t>
    </dgm:pt>
    <dgm:pt modelId="{4053523E-CA54-4F85-9B58-90834076ECB1}">
      <dgm:prSet custT="1"/>
      <dgm:spPr/>
      <dgm:t>
        <a:bodyPr/>
        <a:lstStyle/>
        <a:p>
          <a:r>
            <a:rPr lang="en-US" sz="1200" dirty="0"/>
            <a:t>Combining predictive models with optimization techniques for actionable insights.</a:t>
          </a:r>
        </a:p>
      </dgm:t>
    </dgm:pt>
    <dgm:pt modelId="{0E2C2678-5541-49A1-91A5-CBFAAA3730BD}" type="parTrans" cxnId="{0A536044-81F7-4A69-8B44-554D8BD696F2}">
      <dgm:prSet/>
      <dgm:spPr/>
      <dgm:t>
        <a:bodyPr/>
        <a:lstStyle/>
        <a:p>
          <a:endParaRPr lang="en-US"/>
        </a:p>
      </dgm:t>
    </dgm:pt>
    <dgm:pt modelId="{01BC7EDB-E1FF-4F70-87B1-1EF8857C44CA}" type="sibTrans" cxnId="{0A536044-81F7-4A69-8B44-554D8BD696F2}">
      <dgm:prSet/>
      <dgm:spPr/>
      <dgm:t>
        <a:bodyPr/>
        <a:lstStyle/>
        <a:p>
          <a:endParaRPr lang="en-US"/>
        </a:p>
      </dgm:t>
    </dgm:pt>
    <dgm:pt modelId="{05FBA69D-75DB-4C83-863F-FF0BDB3298B8}" type="pres">
      <dgm:prSet presAssocID="{93526107-7184-44C6-96E2-50310FF150B5}" presName="linear" presStyleCnt="0">
        <dgm:presLayoutVars>
          <dgm:dir/>
          <dgm:animLvl val="lvl"/>
          <dgm:resizeHandles val="exact"/>
        </dgm:presLayoutVars>
      </dgm:prSet>
      <dgm:spPr/>
    </dgm:pt>
    <dgm:pt modelId="{64B7597C-531B-4F0D-ACC4-F884FE2DB978}" type="pres">
      <dgm:prSet presAssocID="{B6C61C24-0E0D-417C-BB48-3D05996B4C3D}" presName="parentLin" presStyleCnt="0"/>
      <dgm:spPr/>
    </dgm:pt>
    <dgm:pt modelId="{D69A6FA7-0A02-4CCF-98BC-F3DDC432DE64}" type="pres">
      <dgm:prSet presAssocID="{B6C61C24-0E0D-417C-BB48-3D05996B4C3D}" presName="parentLeftMargin" presStyleLbl="node1" presStyleIdx="0" presStyleCnt="4"/>
      <dgm:spPr/>
    </dgm:pt>
    <dgm:pt modelId="{9296873E-6C4B-4AFF-B10A-3F37C1E568EC}" type="pres">
      <dgm:prSet presAssocID="{B6C61C24-0E0D-417C-BB48-3D05996B4C3D}" presName="parentText" presStyleLbl="node1" presStyleIdx="0" presStyleCnt="4" custScaleX="98146" custScaleY="71621">
        <dgm:presLayoutVars>
          <dgm:chMax val="0"/>
          <dgm:bulletEnabled val="1"/>
        </dgm:presLayoutVars>
      </dgm:prSet>
      <dgm:spPr/>
    </dgm:pt>
    <dgm:pt modelId="{4660DA6A-4DEF-452F-B588-57AE16071FAB}" type="pres">
      <dgm:prSet presAssocID="{B6C61C24-0E0D-417C-BB48-3D05996B4C3D}" presName="negativeSpace" presStyleCnt="0"/>
      <dgm:spPr/>
    </dgm:pt>
    <dgm:pt modelId="{2D8097B3-A8DC-45A2-9637-A39D2370A28B}" type="pres">
      <dgm:prSet presAssocID="{B6C61C24-0E0D-417C-BB48-3D05996B4C3D}" presName="childText" presStyleLbl="conFgAcc1" presStyleIdx="0" presStyleCnt="4">
        <dgm:presLayoutVars>
          <dgm:bulletEnabled val="1"/>
        </dgm:presLayoutVars>
      </dgm:prSet>
      <dgm:spPr/>
    </dgm:pt>
    <dgm:pt modelId="{77FCBD61-A94D-4399-AAD9-10796107AD65}" type="pres">
      <dgm:prSet presAssocID="{B5466C8B-DD1B-444E-AE01-7C9E62F1E93B}" presName="spaceBetweenRectangles" presStyleCnt="0"/>
      <dgm:spPr/>
    </dgm:pt>
    <dgm:pt modelId="{9EF4B3F5-5FEA-46A4-B28A-770D3184B094}" type="pres">
      <dgm:prSet presAssocID="{7A7B2F30-985F-42C6-B033-CA62109B1739}" presName="parentLin" presStyleCnt="0"/>
      <dgm:spPr/>
    </dgm:pt>
    <dgm:pt modelId="{3006405F-0E81-462C-8066-D53621736A09}" type="pres">
      <dgm:prSet presAssocID="{7A7B2F30-985F-42C6-B033-CA62109B1739}" presName="parentLeftMargin" presStyleLbl="node1" presStyleIdx="0" presStyleCnt="4"/>
      <dgm:spPr/>
    </dgm:pt>
    <dgm:pt modelId="{95770A77-765A-4873-90C4-5036341FD06A}" type="pres">
      <dgm:prSet presAssocID="{7A7B2F30-985F-42C6-B033-CA62109B1739}" presName="parentText" presStyleLbl="node1" presStyleIdx="1" presStyleCnt="4" custScaleX="96398" custScaleY="71868">
        <dgm:presLayoutVars>
          <dgm:chMax val="0"/>
          <dgm:bulletEnabled val="1"/>
        </dgm:presLayoutVars>
      </dgm:prSet>
      <dgm:spPr/>
    </dgm:pt>
    <dgm:pt modelId="{6C30DF8D-BCDD-4820-A93E-03D5AE317537}" type="pres">
      <dgm:prSet presAssocID="{7A7B2F30-985F-42C6-B033-CA62109B1739}" presName="negativeSpace" presStyleCnt="0"/>
      <dgm:spPr/>
    </dgm:pt>
    <dgm:pt modelId="{42CB7A4E-D181-407D-9869-CA914F7712BC}" type="pres">
      <dgm:prSet presAssocID="{7A7B2F30-985F-42C6-B033-CA62109B1739}" presName="childText" presStyleLbl="conFgAcc1" presStyleIdx="1" presStyleCnt="4">
        <dgm:presLayoutVars>
          <dgm:bulletEnabled val="1"/>
        </dgm:presLayoutVars>
      </dgm:prSet>
      <dgm:spPr/>
    </dgm:pt>
    <dgm:pt modelId="{749D20C1-04B8-4B48-ACB3-D1C85B2299B3}" type="pres">
      <dgm:prSet presAssocID="{AF517D05-5378-489E-9B91-9C3FA12FD9C1}" presName="spaceBetweenRectangles" presStyleCnt="0"/>
      <dgm:spPr/>
    </dgm:pt>
    <dgm:pt modelId="{FF75E69A-3FDC-481A-A072-4FEE64FC06A7}" type="pres">
      <dgm:prSet presAssocID="{BB18AC5A-3D34-4917-B0C1-021FFB9624F5}" presName="parentLin" presStyleCnt="0"/>
      <dgm:spPr/>
    </dgm:pt>
    <dgm:pt modelId="{5EA2C7B3-48CF-40DF-8869-C86810838495}" type="pres">
      <dgm:prSet presAssocID="{BB18AC5A-3D34-4917-B0C1-021FFB9624F5}" presName="parentLeftMargin" presStyleLbl="node1" presStyleIdx="1" presStyleCnt="4"/>
      <dgm:spPr/>
    </dgm:pt>
    <dgm:pt modelId="{526E4939-5BD5-45BC-B0A9-08DF2FB6CE88}" type="pres">
      <dgm:prSet presAssocID="{BB18AC5A-3D34-4917-B0C1-021FFB9624F5}" presName="parentText" presStyleLbl="node1" presStyleIdx="2" presStyleCnt="4" custScaleX="96897" custScaleY="73385">
        <dgm:presLayoutVars>
          <dgm:chMax val="0"/>
          <dgm:bulletEnabled val="1"/>
        </dgm:presLayoutVars>
      </dgm:prSet>
      <dgm:spPr/>
    </dgm:pt>
    <dgm:pt modelId="{8B830E76-DD23-47C8-9141-E662A8D0EAB3}" type="pres">
      <dgm:prSet presAssocID="{BB18AC5A-3D34-4917-B0C1-021FFB9624F5}" presName="negativeSpace" presStyleCnt="0"/>
      <dgm:spPr/>
    </dgm:pt>
    <dgm:pt modelId="{64669E80-3B0C-4908-B9A4-3671CB4BEC15}" type="pres">
      <dgm:prSet presAssocID="{BB18AC5A-3D34-4917-B0C1-021FFB9624F5}" presName="childText" presStyleLbl="conFgAcc1" presStyleIdx="2" presStyleCnt="4">
        <dgm:presLayoutVars>
          <dgm:bulletEnabled val="1"/>
        </dgm:presLayoutVars>
      </dgm:prSet>
      <dgm:spPr/>
    </dgm:pt>
    <dgm:pt modelId="{151A9364-6702-4AA9-8208-D9D5A3E57D30}" type="pres">
      <dgm:prSet presAssocID="{D5E902AA-1859-42FD-A7DD-2D0CB0932D52}" presName="spaceBetweenRectangles" presStyleCnt="0"/>
      <dgm:spPr/>
    </dgm:pt>
    <dgm:pt modelId="{2BD01F7F-60AA-4266-87B4-8D0FEAC5117A}" type="pres">
      <dgm:prSet presAssocID="{74FBC15C-9648-413C-8ED6-D514A783203D}" presName="parentLin" presStyleCnt="0"/>
      <dgm:spPr/>
    </dgm:pt>
    <dgm:pt modelId="{D0774F3E-FDF5-4DFA-B858-1E453174B1CA}" type="pres">
      <dgm:prSet presAssocID="{74FBC15C-9648-413C-8ED6-D514A783203D}" presName="parentLeftMargin" presStyleLbl="node1" presStyleIdx="2" presStyleCnt="4"/>
      <dgm:spPr/>
    </dgm:pt>
    <dgm:pt modelId="{C4E3EC23-588B-45B6-85A0-271B8A476783}" type="pres">
      <dgm:prSet presAssocID="{74FBC15C-9648-413C-8ED6-D514A783203D}" presName="parentText" presStyleLbl="node1" presStyleIdx="3" presStyleCnt="4" custScaleX="99144" custScaleY="70221">
        <dgm:presLayoutVars>
          <dgm:chMax val="0"/>
          <dgm:bulletEnabled val="1"/>
        </dgm:presLayoutVars>
      </dgm:prSet>
      <dgm:spPr/>
    </dgm:pt>
    <dgm:pt modelId="{0B785878-7F39-4B42-BF10-6CC2EBDEDFF4}" type="pres">
      <dgm:prSet presAssocID="{74FBC15C-9648-413C-8ED6-D514A783203D}" presName="negativeSpace" presStyleCnt="0"/>
      <dgm:spPr/>
    </dgm:pt>
    <dgm:pt modelId="{4B6EEBB6-FEA8-4290-99D4-9A9A13BFE07D}" type="pres">
      <dgm:prSet presAssocID="{74FBC15C-9648-413C-8ED6-D514A783203D}" presName="childText" presStyleLbl="conFgAcc1" presStyleIdx="3" presStyleCnt="4">
        <dgm:presLayoutVars>
          <dgm:bulletEnabled val="1"/>
        </dgm:presLayoutVars>
      </dgm:prSet>
      <dgm:spPr/>
    </dgm:pt>
  </dgm:ptLst>
  <dgm:cxnLst>
    <dgm:cxn modelId="{2E9F2705-E126-48B8-84EA-EB5DDB65DEC0}" type="presOf" srcId="{7A7B2F30-985F-42C6-B033-CA62109B1739}" destId="{95770A77-765A-4873-90C4-5036341FD06A}" srcOrd="1" destOrd="0" presId="urn:microsoft.com/office/officeart/2005/8/layout/list1"/>
    <dgm:cxn modelId="{9EE53C0A-636F-4483-911E-D0C4AE4EA8FD}" srcId="{93526107-7184-44C6-96E2-50310FF150B5}" destId="{7A7B2F30-985F-42C6-B033-CA62109B1739}" srcOrd="1" destOrd="0" parTransId="{4B627670-AC78-4788-BBC3-733C1D6772F5}" sibTransId="{AF517D05-5378-489E-9B91-9C3FA12FD9C1}"/>
    <dgm:cxn modelId="{2EAD630D-85CA-4575-88E4-86BCEFB8E081}" type="presOf" srcId="{7A7B2F30-985F-42C6-B033-CA62109B1739}" destId="{3006405F-0E81-462C-8066-D53621736A09}" srcOrd="0" destOrd="0" presId="urn:microsoft.com/office/officeart/2005/8/layout/list1"/>
    <dgm:cxn modelId="{36F90613-1094-4A8A-A7BE-21AA6411D67F}" srcId="{74FBC15C-9648-413C-8ED6-D514A783203D}" destId="{B6FEE0FA-E5F9-4B7B-B9A6-B9275864CF2A}" srcOrd="1" destOrd="0" parTransId="{725FB9A8-A712-4A7A-A05A-2B4FD6B88E83}" sibTransId="{5114A00B-913E-45C9-A794-0AF8018D33BC}"/>
    <dgm:cxn modelId="{D9CD4015-0F78-4D66-8C71-3F43E3CE21C1}" type="presOf" srcId="{D4988D16-2545-4E7D-B687-E6BF19DC9527}" destId="{2D8097B3-A8DC-45A2-9637-A39D2370A28B}" srcOrd="0" destOrd="0" presId="urn:microsoft.com/office/officeart/2005/8/layout/list1"/>
    <dgm:cxn modelId="{87C7161A-62CF-4D14-9270-E98FAB53C928}" srcId="{7A7B2F30-985F-42C6-B033-CA62109B1739}" destId="{03B0731C-C1C0-4121-8D60-2F8E683F8914}" srcOrd="1" destOrd="0" parTransId="{0574A7F0-A83C-4A2C-8203-0C14BEA454C5}" sibTransId="{DA32DA2D-A34C-44DC-B0A7-561153C6EFD3}"/>
    <dgm:cxn modelId="{F900361E-456E-446A-913C-2534F836883F}" type="presOf" srcId="{BB18AC5A-3D34-4917-B0C1-021FFB9624F5}" destId="{526E4939-5BD5-45BC-B0A9-08DF2FB6CE88}" srcOrd="1" destOrd="0" presId="urn:microsoft.com/office/officeart/2005/8/layout/list1"/>
    <dgm:cxn modelId="{C779D926-1BFC-46F2-AB79-427F50DCAD93}" type="presOf" srcId="{03B0731C-C1C0-4121-8D60-2F8E683F8914}" destId="{42CB7A4E-D181-407D-9869-CA914F7712BC}" srcOrd="0" destOrd="1" presId="urn:microsoft.com/office/officeart/2005/8/layout/list1"/>
    <dgm:cxn modelId="{00029F2A-47B7-48BE-BB57-D506EE8B3632}" srcId="{B6C61C24-0E0D-417C-BB48-3D05996B4C3D}" destId="{D4988D16-2545-4E7D-B687-E6BF19DC9527}" srcOrd="0" destOrd="0" parTransId="{C9F47348-D1E3-4BAD-97CA-9B55700ED118}" sibTransId="{0AE85FE6-F6B5-4459-B3BC-CC42F164720A}"/>
    <dgm:cxn modelId="{43F3FC2D-A2AE-4DCE-9CE1-D7006F0F56E3}" type="presOf" srcId="{B6C61C24-0E0D-417C-BB48-3D05996B4C3D}" destId="{9296873E-6C4B-4AFF-B10A-3F37C1E568EC}" srcOrd="1" destOrd="0" presId="urn:microsoft.com/office/officeart/2005/8/layout/list1"/>
    <dgm:cxn modelId="{AE47BA2E-DCC1-4E01-AC2C-0BBB0E255828}" type="presOf" srcId="{74FBC15C-9648-413C-8ED6-D514A783203D}" destId="{D0774F3E-FDF5-4DFA-B858-1E453174B1CA}" srcOrd="0" destOrd="0" presId="urn:microsoft.com/office/officeart/2005/8/layout/list1"/>
    <dgm:cxn modelId="{40E3A833-55F6-47D2-BE43-CCCEB78DF00C}" type="presOf" srcId="{9EEADE93-06A3-4092-A2EC-F6040E068CE4}" destId="{42CB7A4E-D181-407D-9869-CA914F7712BC}" srcOrd="0" destOrd="0" presId="urn:microsoft.com/office/officeart/2005/8/layout/list1"/>
    <dgm:cxn modelId="{2CE2D437-DBFB-4C3A-8195-27B11A5CF07B}" srcId="{93526107-7184-44C6-96E2-50310FF150B5}" destId="{B6C61C24-0E0D-417C-BB48-3D05996B4C3D}" srcOrd="0" destOrd="0" parTransId="{D7C2DCC5-DA12-41B1-ADCF-C60B6A5C172A}" sibTransId="{B5466C8B-DD1B-444E-AE01-7C9E62F1E93B}"/>
    <dgm:cxn modelId="{0A536044-81F7-4A69-8B44-554D8BD696F2}" srcId="{74FBC15C-9648-413C-8ED6-D514A783203D}" destId="{4053523E-CA54-4F85-9B58-90834076ECB1}" srcOrd="0" destOrd="0" parTransId="{0E2C2678-5541-49A1-91A5-CBFAAA3730BD}" sibTransId="{01BC7EDB-E1FF-4F70-87B1-1EF8857C44CA}"/>
    <dgm:cxn modelId="{7DC82552-6213-4892-A2CB-EAA06D87FA0B}" srcId="{93526107-7184-44C6-96E2-50310FF150B5}" destId="{74FBC15C-9648-413C-8ED6-D514A783203D}" srcOrd="3" destOrd="0" parTransId="{19F7EFEA-AA0B-466E-859F-81B5F28D40AB}" sibTransId="{B070CE8C-5C2D-4B98-8EC1-32EECE8DEED4}"/>
    <dgm:cxn modelId="{CFB08F80-761D-4039-A499-826C090857CB}" type="presOf" srcId="{71A8CD32-E099-4BB7-B185-479DFB18664F}" destId="{2D8097B3-A8DC-45A2-9637-A39D2370A28B}" srcOrd="0" destOrd="1" presId="urn:microsoft.com/office/officeart/2005/8/layout/list1"/>
    <dgm:cxn modelId="{FB69F084-96B6-4E18-85AD-B9EF51D4F6F6}" srcId="{93526107-7184-44C6-96E2-50310FF150B5}" destId="{BB18AC5A-3D34-4917-B0C1-021FFB9624F5}" srcOrd="2" destOrd="0" parTransId="{9750B2BB-12B5-47E1-A7CC-CB423320A306}" sibTransId="{D5E902AA-1859-42FD-A7DD-2D0CB0932D52}"/>
    <dgm:cxn modelId="{34DB0D8C-BFEC-4109-975F-988EAF83495A}" srcId="{BB18AC5A-3D34-4917-B0C1-021FFB9624F5}" destId="{569894C0-EDAF-4D23-B6E8-1FF1B78BFBB1}" srcOrd="0" destOrd="0" parTransId="{1569545F-F287-427C-A432-19B4032A1FB0}" sibTransId="{C7B968C0-DFEE-4B99-BABD-055634664289}"/>
    <dgm:cxn modelId="{4EC6599E-BE04-4D2B-9466-719275A013FD}" srcId="{BB18AC5A-3D34-4917-B0C1-021FFB9624F5}" destId="{50FDBB09-6D2D-4D06-ABAA-6BA900BB3028}" srcOrd="1" destOrd="0" parTransId="{15D411D0-CE6C-46CB-8C28-A8E0D6CB7621}" sibTransId="{904C6DBC-D724-414A-A233-055B15186A03}"/>
    <dgm:cxn modelId="{29E3C3B0-6B03-4449-9D92-471ABDA07E93}" type="presOf" srcId="{4053523E-CA54-4F85-9B58-90834076ECB1}" destId="{4B6EEBB6-FEA8-4290-99D4-9A9A13BFE07D}" srcOrd="0" destOrd="0" presId="urn:microsoft.com/office/officeart/2005/8/layout/list1"/>
    <dgm:cxn modelId="{80A472C0-0A06-4243-B683-329E0CD80690}" type="presOf" srcId="{569894C0-EDAF-4D23-B6E8-1FF1B78BFBB1}" destId="{64669E80-3B0C-4908-B9A4-3671CB4BEC15}" srcOrd="0" destOrd="0" presId="urn:microsoft.com/office/officeart/2005/8/layout/list1"/>
    <dgm:cxn modelId="{F7B5C7C9-1425-4729-B041-0E106C8CF20D}" srcId="{B6C61C24-0E0D-417C-BB48-3D05996B4C3D}" destId="{71A8CD32-E099-4BB7-B185-479DFB18664F}" srcOrd="1" destOrd="0" parTransId="{2B7735F1-0D9B-4AC3-ADFF-E72A959AE3AC}" sibTransId="{7BC12EE1-8C80-4686-B73D-5DCF68A0F612}"/>
    <dgm:cxn modelId="{F3A7BBCA-24F9-4860-AC8F-C29E4D3D4DB6}" type="presOf" srcId="{50FDBB09-6D2D-4D06-ABAA-6BA900BB3028}" destId="{64669E80-3B0C-4908-B9A4-3671CB4BEC15}" srcOrd="0" destOrd="1" presId="urn:microsoft.com/office/officeart/2005/8/layout/list1"/>
    <dgm:cxn modelId="{B1724FDE-8A6C-4F57-96F0-831CFB5A6405}" srcId="{7A7B2F30-985F-42C6-B033-CA62109B1739}" destId="{9EEADE93-06A3-4092-A2EC-F6040E068CE4}" srcOrd="0" destOrd="0" parTransId="{C96615ED-BD91-4BA5-80C9-C304B125B140}" sibTransId="{335CA037-4800-4B66-AB40-9457BB44B324}"/>
    <dgm:cxn modelId="{A66CF7E2-2B40-4448-AA69-F93E2DA5E1AC}" type="presOf" srcId="{74FBC15C-9648-413C-8ED6-D514A783203D}" destId="{C4E3EC23-588B-45B6-85A0-271B8A476783}" srcOrd="1" destOrd="0" presId="urn:microsoft.com/office/officeart/2005/8/layout/list1"/>
    <dgm:cxn modelId="{E36234E9-6E23-4717-A939-C6E708BAA2D5}" type="presOf" srcId="{B6FEE0FA-E5F9-4B7B-B9A6-B9275864CF2A}" destId="{4B6EEBB6-FEA8-4290-99D4-9A9A13BFE07D}" srcOrd="0" destOrd="1" presId="urn:microsoft.com/office/officeart/2005/8/layout/list1"/>
    <dgm:cxn modelId="{216224F4-7B0C-48EB-9EB7-9D7B26FD306D}" type="presOf" srcId="{B6C61C24-0E0D-417C-BB48-3D05996B4C3D}" destId="{D69A6FA7-0A02-4CCF-98BC-F3DDC432DE64}" srcOrd="0" destOrd="0" presId="urn:microsoft.com/office/officeart/2005/8/layout/list1"/>
    <dgm:cxn modelId="{74C0BFFA-A347-492E-9A3C-C66B320A6FA5}" type="presOf" srcId="{BB18AC5A-3D34-4917-B0C1-021FFB9624F5}" destId="{5EA2C7B3-48CF-40DF-8869-C86810838495}" srcOrd="0" destOrd="0" presId="urn:microsoft.com/office/officeart/2005/8/layout/list1"/>
    <dgm:cxn modelId="{C896FDFE-53C3-4D6C-95BD-5E6D3EB2CA17}" type="presOf" srcId="{93526107-7184-44C6-96E2-50310FF150B5}" destId="{05FBA69D-75DB-4C83-863F-FF0BDB3298B8}" srcOrd="0" destOrd="0" presId="urn:microsoft.com/office/officeart/2005/8/layout/list1"/>
    <dgm:cxn modelId="{7FD08F90-9A15-4EED-B076-EC6B6BF177AE}" type="presParOf" srcId="{05FBA69D-75DB-4C83-863F-FF0BDB3298B8}" destId="{64B7597C-531B-4F0D-ACC4-F884FE2DB978}" srcOrd="0" destOrd="0" presId="urn:microsoft.com/office/officeart/2005/8/layout/list1"/>
    <dgm:cxn modelId="{EA3F27A5-A93D-4A7E-A065-911D50897487}" type="presParOf" srcId="{64B7597C-531B-4F0D-ACC4-F884FE2DB978}" destId="{D69A6FA7-0A02-4CCF-98BC-F3DDC432DE64}" srcOrd="0" destOrd="0" presId="urn:microsoft.com/office/officeart/2005/8/layout/list1"/>
    <dgm:cxn modelId="{A4454FA8-299F-4299-8815-3E811CA9F801}" type="presParOf" srcId="{64B7597C-531B-4F0D-ACC4-F884FE2DB978}" destId="{9296873E-6C4B-4AFF-B10A-3F37C1E568EC}" srcOrd="1" destOrd="0" presId="urn:microsoft.com/office/officeart/2005/8/layout/list1"/>
    <dgm:cxn modelId="{2B8BBF96-CADF-4972-A0A1-ACF1CB433802}" type="presParOf" srcId="{05FBA69D-75DB-4C83-863F-FF0BDB3298B8}" destId="{4660DA6A-4DEF-452F-B588-57AE16071FAB}" srcOrd="1" destOrd="0" presId="urn:microsoft.com/office/officeart/2005/8/layout/list1"/>
    <dgm:cxn modelId="{C970A716-CE6F-4694-9055-5F0B335EF02D}" type="presParOf" srcId="{05FBA69D-75DB-4C83-863F-FF0BDB3298B8}" destId="{2D8097B3-A8DC-45A2-9637-A39D2370A28B}" srcOrd="2" destOrd="0" presId="urn:microsoft.com/office/officeart/2005/8/layout/list1"/>
    <dgm:cxn modelId="{E4F26894-A3AF-44A2-819F-A4135735AEA4}" type="presParOf" srcId="{05FBA69D-75DB-4C83-863F-FF0BDB3298B8}" destId="{77FCBD61-A94D-4399-AAD9-10796107AD65}" srcOrd="3" destOrd="0" presId="urn:microsoft.com/office/officeart/2005/8/layout/list1"/>
    <dgm:cxn modelId="{FCEE0863-20B6-447B-AEB5-9DFC02CBF18A}" type="presParOf" srcId="{05FBA69D-75DB-4C83-863F-FF0BDB3298B8}" destId="{9EF4B3F5-5FEA-46A4-B28A-770D3184B094}" srcOrd="4" destOrd="0" presId="urn:microsoft.com/office/officeart/2005/8/layout/list1"/>
    <dgm:cxn modelId="{BF8671CB-CBCB-4EBD-89BB-F4AFF4EB74C2}" type="presParOf" srcId="{9EF4B3F5-5FEA-46A4-B28A-770D3184B094}" destId="{3006405F-0E81-462C-8066-D53621736A09}" srcOrd="0" destOrd="0" presId="urn:microsoft.com/office/officeart/2005/8/layout/list1"/>
    <dgm:cxn modelId="{E2745C30-EF4F-48C7-8E1F-F49CB49BE68D}" type="presParOf" srcId="{9EF4B3F5-5FEA-46A4-B28A-770D3184B094}" destId="{95770A77-765A-4873-90C4-5036341FD06A}" srcOrd="1" destOrd="0" presId="urn:microsoft.com/office/officeart/2005/8/layout/list1"/>
    <dgm:cxn modelId="{D6C49730-E9D8-4578-99EB-30AAED39DC8B}" type="presParOf" srcId="{05FBA69D-75DB-4C83-863F-FF0BDB3298B8}" destId="{6C30DF8D-BCDD-4820-A93E-03D5AE317537}" srcOrd="5" destOrd="0" presId="urn:microsoft.com/office/officeart/2005/8/layout/list1"/>
    <dgm:cxn modelId="{B4E1A6D8-18AF-4432-B0D3-C4A91435E926}" type="presParOf" srcId="{05FBA69D-75DB-4C83-863F-FF0BDB3298B8}" destId="{42CB7A4E-D181-407D-9869-CA914F7712BC}" srcOrd="6" destOrd="0" presId="urn:microsoft.com/office/officeart/2005/8/layout/list1"/>
    <dgm:cxn modelId="{8116EE25-4417-4226-93F6-A6533FC49B48}" type="presParOf" srcId="{05FBA69D-75DB-4C83-863F-FF0BDB3298B8}" destId="{749D20C1-04B8-4B48-ACB3-D1C85B2299B3}" srcOrd="7" destOrd="0" presId="urn:microsoft.com/office/officeart/2005/8/layout/list1"/>
    <dgm:cxn modelId="{0E20127B-4059-4DB7-BDCA-D0DF99E1811D}" type="presParOf" srcId="{05FBA69D-75DB-4C83-863F-FF0BDB3298B8}" destId="{FF75E69A-3FDC-481A-A072-4FEE64FC06A7}" srcOrd="8" destOrd="0" presId="urn:microsoft.com/office/officeart/2005/8/layout/list1"/>
    <dgm:cxn modelId="{AFDFCFBF-F157-48EE-870A-8C284A31FDFC}" type="presParOf" srcId="{FF75E69A-3FDC-481A-A072-4FEE64FC06A7}" destId="{5EA2C7B3-48CF-40DF-8869-C86810838495}" srcOrd="0" destOrd="0" presId="urn:microsoft.com/office/officeart/2005/8/layout/list1"/>
    <dgm:cxn modelId="{685ED704-65DB-4823-BD9E-6614695E38D2}" type="presParOf" srcId="{FF75E69A-3FDC-481A-A072-4FEE64FC06A7}" destId="{526E4939-5BD5-45BC-B0A9-08DF2FB6CE88}" srcOrd="1" destOrd="0" presId="urn:microsoft.com/office/officeart/2005/8/layout/list1"/>
    <dgm:cxn modelId="{219B5712-AB93-4EC7-BCEC-15DE801254B7}" type="presParOf" srcId="{05FBA69D-75DB-4C83-863F-FF0BDB3298B8}" destId="{8B830E76-DD23-47C8-9141-E662A8D0EAB3}" srcOrd="9" destOrd="0" presId="urn:microsoft.com/office/officeart/2005/8/layout/list1"/>
    <dgm:cxn modelId="{663D3702-459E-4879-AE5C-B106A2C4D6D5}" type="presParOf" srcId="{05FBA69D-75DB-4C83-863F-FF0BDB3298B8}" destId="{64669E80-3B0C-4908-B9A4-3671CB4BEC15}" srcOrd="10" destOrd="0" presId="urn:microsoft.com/office/officeart/2005/8/layout/list1"/>
    <dgm:cxn modelId="{12D10BD5-2760-4A38-9363-D67C46470986}" type="presParOf" srcId="{05FBA69D-75DB-4C83-863F-FF0BDB3298B8}" destId="{151A9364-6702-4AA9-8208-D9D5A3E57D30}" srcOrd="11" destOrd="0" presId="urn:microsoft.com/office/officeart/2005/8/layout/list1"/>
    <dgm:cxn modelId="{5583FBE4-E8AB-4F97-B853-051163DDB384}" type="presParOf" srcId="{05FBA69D-75DB-4C83-863F-FF0BDB3298B8}" destId="{2BD01F7F-60AA-4266-87B4-8D0FEAC5117A}" srcOrd="12" destOrd="0" presId="urn:microsoft.com/office/officeart/2005/8/layout/list1"/>
    <dgm:cxn modelId="{87E2A552-9CAC-4FC8-88E6-C3F821C60C76}" type="presParOf" srcId="{2BD01F7F-60AA-4266-87B4-8D0FEAC5117A}" destId="{D0774F3E-FDF5-4DFA-B858-1E453174B1CA}" srcOrd="0" destOrd="0" presId="urn:microsoft.com/office/officeart/2005/8/layout/list1"/>
    <dgm:cxn modelId="{01A2B9C9-D2CF-4A6C-AE18-F4100D52DACF}" type="presParOf" srcId="{2BD01F7F-60AA-4266-87B4-8D0FEAC5117A}" destId="{C4E3EC23-588B-45B6-85A0-271B8A476783}" srcOrd="1" destOrd="0" presId="urn:microsoft.com/office/officeart/2005/8/layout/list1"/>
    <dgm:cxn modelId="{22C64BC0-CE82-4409-BDFA-BE0D34682E7B}" type="presParOf" srcId="{05FBA69D-75DB-4C83-863F-FF0BDB3298B8}" destId="{0B785878-7F39-4B42-BF10-6CC2EBDEDFF4}" srcOrd="13" destOrd="0" presId="urn:microsoft.com/office/officeart/2005/8/layout/list1"/>
    <dgm:cxn modelId="{61CADF0F-DB3A-4E14-AC09-01B879B207A6}" type="presParOf" srcId="{05FBA69D-75DB-4C83-863F-FF0BDB3298B8}" destId="{4B6EEBB6-FEA8-4290-99D4-9A9A13BFE07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2C707-879F-4D70-B834-4A364C85797F}">
      <dsp:nvSpPr>
        <dsp:cNvPr id="0" name=""/>
        <dsp:cNvSpPr/>
      </dsp:nvSpPr>
      <dsp:spPr>
        <a:xfrm>
          <a:off x="992" y="0"/>
          <a:ext cx="2579687" cy="541866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Descriptive analytics</a:t>
          </a:r>
        </a:p>
      </dsp:txBody>
      <dsp:txXfrm>
        <a:off x="992" y="0"/>
        <a:ext cx="2579687" cy="1625600"/>
      </dsp:txXfrm>
    </dsp:sp>
    <dsp:sp modelId="{F16A1D7A-CE8C-4527-9195-8B1EFA52F35A}">
      <dsp:nvSpPr>
        <dsp:cNvPr id="0" name=""/>
        <dsp:cNvSpPr/>
      </dsp:nvSpPr>
      <dsp:spPr>
        <a:xfrm>
          <a:off x="258960" y="1625600"/>
          <a:ext cx="2063749" cy="352213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analyzing past data to gain insights into what happened and why. </a:t>
          </a:r>
        </a:p>
      </dsp:txBody>
      <dsp:txXfrm>
        <a:off x="319405" y="1686045"/>
        <a:ext cx="1942859" cy="3401243"/>
      </dsp:txXfrm>
    </dsp:sp>
    <dsp:sp modelId="{BBC357BA-4AA2-419B-8FCD-6377289557FA}">
      <dsp:nvSpPr>
        <dsp:cNvPr id="0" name=""/>
        <dsp:cNvSpPr/>
      </dsp:nvSpPr>
      <dsp:spPr>
        <a:xfrm>
          <a:off x="2774156" y="0"/>
          <a:ext cx="2579687" cy="541866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Predictive analytics</a:t>
          </a:r>
        </a:p>
      </dsp:txBody>
      <dsp:txXfrm>
        <a:off x="2774156" y="0"/>
        <a:ext cx="2579687" cy="1625600"/>
      </dsp:txXfrm>
    </dsp:sp>
    <dsp:sp modelId="{DFDF71E9-1A81-4CB0-A2E0-37F3798E2994}">
      <dsp:nvSpPr>
        <dsp:cNvPr id="0" name=""/>
        <dsp:cNvSpPr/>
      </dsp:nvSpPr>
      <dsp:spPr>
        <a:xfrm>
          <a:off x="3032125" y="1625600"/>
          <a:ext cx="2063749" cy="3522133"/>
        </a:xfrm>
        <a:prstGeom prst="roundRect">
          <a:avLst>
            <a:gd name="adj" fmla="val 1000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uses statistical models and machine learning algorithms to forecast future outcomes based on historical data. </a:t>
          </a:r>
        </a:p>
      </dsp:txBody>
      <dsp:txXfrm>
        <a:off x="3092570" y="1686045"/>
        <a:ext cx="1942859" cy="3401243"/>
      </dsp:txXfrm>
    </dsp:sp>
    <dsp:sp modelId="{52F7CF52-E9B2-4493-BE4F-E3B14C1881F1}">
      <dsp:nvSpPr>
        <dsp:cNvPr id="0" name=""/>
        <dsp:cNvSpPr/>
      </dsp:nvSpPr>
      <dsp:spPr>
        <a:xfrm>
          <a:off x="5547320" y="0"/>
          <a:ext cx="2579687" cy="541866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Prescriptive analytics</a:t>
          </a:r>
        </a:p>
      </dsp:txBody>
      <dsp:txXfrm>
        <a:off x="5547320" y="0"/>
        <a:ext cx="2579687" cy="1625600"/>
      </dsp:txXfrm>
    </dsp:sp>
    <dsp:sp modelId="{FD326DF3-DB75-4843-89BC-87620E51FCEF}">
      <dsp:nvSpPr>
        <dsp:cNvPr id="0" name=""/>
        <dsp:cNvSpPr/>
      </dsp:nvSpPr>
      <dsp:spPr>
        <a:xfrm>
          <a:off x="5805289" y="1625600"/>
          <a:ext cx="2063749" cy="3522133"/>
        </a:xfrm>
        <a:prstGeom prst="roundRect">
          <a:avLst>
            <a:gd name="adj" fmla="val 1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recommending actions to optimize future outcomes.</a:t>
          </a:r>
        </a:p>
      </dsp:txBody>
      <dsp:txXfrm>
        <a:off x="5865734" y="1686045"/>
        <a:ext cx="1942859" cy="3401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6D0F1-73EC-4C0A-A1CC-9CFABE782CEC}">
      <dsp:nvSpPr>
        <dsp:cNvPr id="0" name=""/>
        <dsp:cNvSpPr/>
      </dsp:nvSpPr>
      <dsp:spPr>
        <a:xfrm>
          <a:off x="0" y="344189"/>
          <a:ext cx="11250246" cy="9639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354076" rIns="87314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Summary measures (mean, median, mode, etc.)</a:t>
          </a:r>
        </a:p>
        <a:p>
          <a:pPr marL="171450" lvl="1" indent="-171450" algn="l" defTabSz="755650">
            <a:lnSpc>
              <a:spcPct val="90000"/>
            </a:lnSpc>
            <a:spcBef>
              <a:spcPct val="0"/>
            </a:spcBef>
            <a:spcAft>
              <a:spcPct val="15000"/>
            </a:spcAft>
            <a:buChar char="•"/>
          </a:pPr>
          <a:r>
            <a:rPr lang="en-US" sz="1700" kern="1200" dirty="0"/>
            <a:t>Used to describe central tendency, dispersion, and shape of numerical variables.</a:t>
          </a:r>
        </a:p>
      </dsp:txBody>
      <dsp:txXfrm>
        <a:off x="0" y="344189"/>
        <a:ext cx="11250246" cy="963900"/>
      </dsp:txXfrm>
    </dsp:sp>
    <dsp:sp modelId="{698A1246-1BA8-4810-9CD4-AD60F588A10C}">
      <dsp:nvSpPr>
        <dsp:cNvPr id="0" name=""/>
        <dsp:cNvSpPr/>
      </dsp:nvSpPr>
      <dsp:spPr>
        <a:xfrm>
          <a:off x="562512" y="93269"/>
          <a:ext cx="7875172" cy="50184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622300">
            <a:lnSpc>
              <a:spcPct val="90000"/>
            </a:lnSpc>
            <a:spcBef>
              <a:spcPct val="0"/>
            </a:spcBef>
            <a:spcAft>
              <a:spcPct val="35000"/>
            </a:spcAft>
            <a:buNone/>
          </a:pPr>
          <a:r>
            <a:rPr lang="en-US" sz="1400" b="1" kern="1200" dirty="0"/>
            <a:t>Descriptive Statistics</a:t>
          </a:r>
        </a:p>
      </dsp:txBody>
      <dsp:txXfrm>
        <a:off x="587010" y="117767"/>
        <a:ext cx="7826176" cy="452844"/>
      </dsp:txXfrm>
    </dsp:sp>
    <dsp:sp modelId="{EB46F46B-130E-41EF-9C50-63B5F72F052B}">
      <dsp:nvSpPr>
        <dsp:cNvPr id="0" name=""/>
        <dsp:cNvSpPr/>
      </dsp:nvSpPr>
      <dsp:spPr>
        <a:xfrm>
          <a:off x="0" y="1650809"/>
          <a:ext cx="11250246" cy="9639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354076" rIns="87314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Charts, graphs, and maps</a:t>
          </a:r>
        </a:p>
        <a:p>
          <a:pPr marL="171450" lvl="1" indent="-171450" algn="l" defTabSz="755650">
            <a:lnSpc>
              <a:spcPct val="90000"/>
            </a:lnSpc>
            <a:spcBef>
              <a:spcPct val="0"/>
            </a:spcBef>
            <a:spcAft>
              <a:spcPct val="15000"/>
            </a:spcAft>
            <a:buChar char="•"/>
          </a:pPr>
          <a:r>
            <a:rPr lang="en-US" sz="1700" kern="1200" dirty="0"/>
            <a:t>Represent data visually for intuitive understanding of patterns, relationships, and trends.</a:t>
          </a:r>
        </a:p>
      </dsp:txBody>
      <dsp:txXfrm>
        <a:off x="0" y="1650809"/>
        <a:ext cx="11250246" cy="963900"/>
      </dsp:txXfrm>
    </dsp:sp>
    <dsp:sp modelId="{51AC8DD6-8A38-4476-99CA-4520693F1318}">
      <dsp:nvSpPr>
        <dsp:cNvPr id="0" name=""/>
        <dsp:cNvSpPr/>
      </dsp:nvSpPr>
      <dsp:spPr>
        <a:xfrm>
          <a:off x="562512" y="1399889"/>
          <a:ext cx="7875172" cy="50184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622300">
            <a:lnSpc>
              <a:spcPct val="90000"/>
            </a:lnSpc>
            <a:spcBef>
              <a:spcPct val="0"/>
            </a:spcBef>
            <a:spcAft>
              <a:spcPct val="35000"/>
            </a:spcAft>
            <a:buNone/>
          </a:pPr>
          <a:r>
            <a:rPr lang="en-US" sz="1400" b="1" kern="1200" dirty="0"/>
            <a:t>Data Visualization</a:t>
          </a:r>
        </a:p>
      </dsp:txBody>
      <dsp:txXfrm>
        <a:off x="587010" y="1424387"/>
        <a:ext cx="7826176" cy="452844"/>
      </dsp:txXfrm>
    </dsp:sp>
    <dsp:sp modelId="{885184BF-CB70-43D2-A1A3-E2045B1C0AFD}">
      <dsp:nvSpPr>
        <dsp:cNvPr id="0" name=""/>
        <dsp:cNvSpPr/>
      </dsp:nvSpPr>
      <dsp:spPr>
        <a:xfrm>
          <a:off x="0" y="2957429"/>
          <a:ext cx="11250246" cy="1204875"/>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354076" rIns="87314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Categorical data</a:t>
          </a:r>
        </a:p>
        <a:p>
          <a:pPr marL="171450" lvl="1" indent="-171450" algn="l" defTabSz="755650">
            <a:lnSpc>
              <a:spcPct val="90000"/>
            </a:lnSpc>
            <a:spcBef>
              <a:spcPct val="0"/>
            </a:spcBef>
            <a:spcAft>
              <a:spcPct val="15000"/>
            </a:spcAft>
            <a:buChar char="•"/>
          </a:pPr>
          <a:r>
            <a:rPr lang="en-US" sz="1700" kern="1200" dirty="0"/>
            <a:t>Summarizing and analyzing categorical data by tabulating and examining relationships between different categories.</a:t>
          </a:r>
        </a:p>
      </dsp:txBody>
      <dsp:txXfrm>
        <a:off x="0" y="2957429"/>
        <a:ext cx="11250246" cy="1204875"/>
      </dsp:txXfrm>
    </dsp:sp>
    <dsp:sp modelId="{12DE22E3-F64F-4E0A-A916-CCC1C67688CD}">
      <dsp:nvSpPr>
        <dsp:cNvPr id="0" name=""/>
        <dsp:cNvSpPr/>
      </dsp:nvSpPr>
      <dsp:spPr>
        <a:xfrm>
          <a:off x="562512" y="2706509"/>
          <a:ext cx="7875172" cy="50184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622300">
            <a:lnSpc>
              <a:spcPct val="90000"/>
            </a:lnSpc>
            <a:spcBef>
              <a:spcPct val="0"/>
            </a:spcBef>
            <a:spcAft>
              <a:spcPct val="35000"/>
            </a:spcAft>
            <a:buNone/>
          </a:pPr>
          <a:r>
            <a:rPr lang="en-US" sz="1400" b="1" kern="1200" dirty="0"/>
            <a:t>Cross-Tabulation</a:t>
          </a:r>
        </a:p>
      </dsp:txBody>
      <dsp:txXfrm>
        <a:off x="587010" y="2731007"/>
        <a:ext cx="7826176" cy="452844"/>
      </dsp:txXfrm>
    </dsp:sp>
    <dsp:sp modelId="{803C0B2D-E5C3-4D15-9241-DEBFD57EA4B2}">
      <dsp:nvSpPr>
        <dsp:cNvPr id="0" name=""/>
        <dsp:cNvSpPr/>
      </dsp:nvSpPr>
      <dsp:spPr>
        <a:xfrm>
          <a:off x="0" y="4505024"/>
          <a:ext cx="11250246" cy="9639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354076" rIns="87314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Occurrence of categories or values</a:t>
          </a:r>
        </a:p>
        <a:p>
          <a:pPr marL="171450" lvl="1" indent="-171450" algn="l" defTabSz="755650">
            <a:lnSpc>
              <a:spcPct val="90000"/>
            </a:lnSpc>
            <a:spcBef>
              <a:spcPct val="0"/>
            </a:spcBef>
            <a:spcAft>
              <a:spcPct val="15000"/>
            </a:spcAft>
            <a:buChar char="•"/>
          </a:pPr>
          <a:r>
            <a:rPr lang="en-US" sz="1700" kern="1200" dirty="0"/>
            <a:t>Analyzing occurrences and frequencies of data to understand its distribution and prevalence.</a:t>
          </a:r>
        </a:p>
      </dsp:txBody>
      <dsp:txXfrm>
        <a:off x="0" y="4505024"/>
        <a:ext cx="11250246" cy="963900"/>
      </dsp:txXfrm>
    </dsp:sp>
    <dsp:sp modelId="{B454CFF9-525D-4D4F-9AB2-A75D64C5735F}">
      <dsp:nvSpPr>
        <dsp:cNvPr id="0" name=""/>
        <dsp:cNvSpPr/>
      </dsp:nvSpPr>
      <dsp:spPr>
        <a:xfrm>
          <a:off x="562512" y="4254104"/>
          <a:ext cx="7875172" cy="50184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622300">
            <a:lnSpc>
              <a:spcPct val="90000"/>
            </a:lnSpc>
            <a:spcBef>
              <a:spcPct val="0"/>
            </a:spcBef>
            <a:spcAft>
              <a:spcPct val="35000"/>
            </a:spcAft>
            <a:buNone/>
          </a:pPr>
          <a:r>
            <a:rPr lang="en-US" sz="1400" b="1" kern="1200" dirty="0"/>
            <a:t>Frequency Analysis</a:t>
          </a:r>
        </a:p>
      </dsp:txBody>
      <dsp:txXfrm>
        <a:off x="587010" y="4278602"/>
        <a:ext cx="7826176"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097B3-A8DC-45A2-9637-A39D2370A28B}">
      <dsp:nvSpPr>
        <dsp:cNvPr id="0" name=""/>
        <dsp:cNvSpPr/>
      </dsp:nvSpPr>
      <dsp:spPr>
        <a:xfrm>
          <a:off x="0" y="399337"/>
          <a:ext cx="11250246" cy="9072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333248" rIns="87314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models the relationship between a dependent variable and one or more independent variables.</a:t>
          </a:r>
        </a:p>
        <a:p>
          <a:pPr marL="171450" lvl="1" indent="-171450" algn="l" defTabSz="711200">
            <a:lnSpc>
              <a:spcPct val="90000"/>
            </a:lnSpc>
            <a:spcBef>
              <a:spcPct val="0"/>
            </a:spcBef>
            <a:spcAft>
              <a:spcPct val="15000"/>
            </a:spcAft>
            <a:buChar char="•"/>
          </a:pPr>
          <a:r>
            <a:rPr lang="en-US" sz="1600" kern="1200" dirty="0"/>
            <a:t>helps in predicting numerical outcomes based on the values of other variables.</a:t>
          </a:r>
        </a:p>
      </dsp:txBody>
      <dsp:txXfrm>
        <a:off x="0" y="399337"/>
        <a:ext cx="11250246" cy="907200"/>
      </dsp:txXfrm>
    </dsp:sp>
    <dsp:sp modelId="{9296873E-6C4B-4AFF-B10A-3F37C1E568EC}">
      <dsp:nvSpPr>
        <dsp:cNvPr id="0" name=""/>
        <dsp:cNvSpPr/>
      </dsp:nvSpPr>
      <dsp:spPr>
        <a:xfrm>
          <a:off x="562512" y="163177"/>
          <a:ext cx="7875172" cy="472320"/>
        </a:xfrm>
        <a:prstGeom prst="round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622300">
            <a:lnSpc>
              <a:spcPct val="90000"/>
            </a:lnSpc>
            <a:spcBef>
              <a:spcPct val="0"/>
            </a:spcBef>
            <a:spcAft>
              <a:spcPct val="35000"/>
            </a:spcAft>
            <a:buNone/>
          </a:pPr>
          <a:r>
            <a:rPr lang="en-US" sz="1400" b="1" kern="1200" dirty="0"/>
            <a:t>Regression Analysis</a:t>
          </a:r>
        </a:p>
      </dsp:txBody>
      <dsp:txXfrm>
        <a:off x="585569" y="186234"/>
        <a:ext cx="7829058" cy="426206"/>
      </dsp:txXfrm>
    </dsp:sp>
    <dsp:sp modelId="{44E1ABA7-0F3C-47D8-B56A-8C5A1654673D}">
      <dsp:nvSpPr>
        <dsp:cNvPr id="0" name=""/>
        <dsp:cNvSpPr/>
      </dsp:nvSpPr>
      <dsp:spPr>
        <a:xfrm>
          <a:off x="0" y="1629097"/>
          <a:ext cx="11250246" cy="11340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333248" rIns="87314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Used to predict categorical outcomes or assign instances to predefined classes based on input features and historical data.</a:t>
          </a:r>
        </a:p>
        <a:p>
          <a:pPr marL="171450" lvl="1" indent="-171450" algn="l" defTabSz="711200">
            <a:lnSpc>
              <a:spcPct val="90000"/>
            </a:lnSpc>
            <a:spcBef>
              <a:spcPct val="0"/>
            </a:spcBef>
            <a:spcAft>
              <a:spcPct val="15000"/>
            </a:spcAft>
            <a:buChar char="•"/>
          </a:pPr>
          <a:r>
            <a:rPr lang="en-US" sz="1600" kern="1200" dirty="0"/>
            <a:t>e.g. Logistic Regression, Decision Trees, Support Vector Machines (SVM), k-Nearest Neighbors (k-NN)</a:t>
          </a:r>
        </a:p>
      </dsp:txBody>
      <dsp:txXfrm>
        <a:off x="0" y="1629097"/>
        <a:ext cx="11250246" cy="1134000"/>
      </dsp:txXfrm>
    </dsp:sp>
    <dsp:sp modelId="{5915651D-8E80-49CA-8F14-7CAC418AD983}">
      <dsp:nvSpPr>
        <dsp:cNvPr id="0" name=""/>
        <dsp:cNvSpPr/>
      </dsp:nvSpPr>
      <dsp:spPr>
        <a:xfrm>
          <a:off x="562512" y="1392936"/>
          <a:ext cx="7875172" cy="472320"/>
        </a:xfrm>
        <a:prstGeom prst="round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622300">
            <a:lnSpc>
              <a:spcPct val="90000"/>
            </a:lnSpc>
            <a:spcBef>
              <a:spcPct val="0"/>
            </a:spcBef>
            <a:spcAft>
              <a:spcPct val="35000"/>
            </a:spcAft>
            <a:buNone/>
          </a:pPr>
          <a:r>
            <a:rPr lang="en-US" sz="1400" b="1" kern="1200" dirty="0"/>
            <a:t>Classification Algorithms</a:t>
          </a:r>
        </a:p>
      </dsp:txBody>
      <dsp:txXfrm>
        <a:off x="585569" y="1415993"/>
        <a:ext cx="7829058" cy="426206"/>
      </dsp:txXfrm>
    </dsp:sp>
    <dsp:sp modelId="{63115DFD-416D-4800-B732-F8593B71879D}">
      <dsp:nvSpPr>
        <dsp:cNvPr id="0" name=""/>
        <dsp:cNvSpPr/>
      </dsp:nvSpPr>
      <dsp:spPr>
        <a:xfrm>
          <a:off x="0" y="3085657"/>
          <a:ext cx="11250246" cy="10836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333248" rIns="87314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Used to identify natural groupings or patterns in unlabeled data. Techniques such as k-means clustering, hierarchical clustering, and DBSCAN (Density-Based Spatial Clustering of Applications with Noise)</a:t>
          </a:r>
        </a:p>
      </dsp:txBody>
      <dsp:txXfrm>
        <a:off x="0" y="3085657"/>
        <a:ext cx="11250246" cy="1083600"/>
      </dsp:txXfrm>
    </dsp:sp>
    <dsp:sp modelId="{5C638AEC-C29F-4032-BC88-17415211092E}">
      <dsp:nvSpPr>
        <dsp:cNvPr id="0" name=""/>
        <dsp:cNvSpPr/>
      </dsp:nvSpPr>
      <dsp:spPr>
        <a:xfrm>
          <a:off x="562512" y="2849497"/>
          <a:ext cx="7875172" cy="472320"/>
        </a:xfrm>
        <a:prstGeom prst="round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622300">
            <a:lnSpc>
              <a:spcPct val="90000"/>
            </a:lnSpc>
            <a:spcBef>
              <a:spcPct val="0"/>
            </a:spcBef>
            <a:spcAft>
              <a:spcPct val="35000"/>
            </a:spcAft>
            <a:buNone/>
          </a:pPr>
          <a:r>
            <a:rPr lang="en-US" sz="1400" b="1" kern="1200" dirty="0"/>
            <a:t>Clustering Algorithms</a:t>
          </a:r>
        </a:p>
      </dsp:txBody>
      <dsp:txXfrm>
        <a:off x="585569" y="2872554"/>
        <a:ext cx="7829058" cy="426206"/>
      </dsp:txXfrm>
    </dsp:sp>
    <dsp:sp modelId="{BF58E01E-7F59-4396-95C2-1ECDE39331A3}">
      <dsp:nvSpPr>
        <dsp:cNvPr id="0" name=""/>
        <dsp:cNvSpPr/>
      </dsp:nvSpPr>
      <dsp:spPr>
        <a:xfrm>
          <a:off x="0" y="4491817"/>
          <a:ext cx="11250246" cy="9072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333248" rIns="87314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Neural networks, including deep learning architectures, are used for complex predictive tasks. </a:t>
          </a:r>
        </a:p>
        <a:p>
          <a:pPr marL="171450" lvl="1" indent="-171450" algn="l" defTabSz="711200">
            <a:lnSpc>
              <a:spcPct val="90000"/>
            </a:lnSpc>
            <a:spcBef>
              <a:spcPct val="0"/>
            </a:spcBef>
            <a:spcAft>
              <a:spcPct val="15000"/>
            </a:spcAft>
            <a:buChar char="•"/>
          </a:pPr>
          <a:r>
            <a:rPr lang="en-US" sz="1600" kern="1200" dirty="0"/>
            <a:t>They learn hierarchical representations and patterns in data to make predictions or classifications.</a:t>
          </a:r>
        </a:p>
      </dsp:txBody>
      <dsp:txXfrm>
        <a:off x="0" y="4491817"/>
        <a:ext cx="11250246" cy="907200"/>
      </dsp:txXfrm>
    </dsp:sp>
    <dsp:sp modelId="{C4D02569-BFB9-40DD-9D5E-F669B40257F8}">
      <dsp:nvSpPr>
        <dsp:cNvPr id="0" name=""/>
        <dsp:cNvSpPr/>
      </dsp:nvSpPr>
      <dsp:spPr>
        <a:xfrm>
          <a:off x="562512" y="4255657"/>
          <a:ext cx="7875172" cy="472320"/>
        </a:xfrm>
        <a:prstGeom prst="round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622300">
            <a:lnSpc>
              <a:spcPct val="90000"/>
            </a:lnSpc>
            <a:spcBef>
              <a:spcPct val="0"/>
            </a:spcBef>
            <a:spcAft>
              <a:spcPct val="35000"/>
            </a:spcAft>
            <a:buNone/>
          </a:pPr>
          <a:r>
            <a:rPr lang="en-US" sz="1400" b="1" kern="1200" dirty="0"/>
            <a:t>Neural Networks</a:t>
          </a:r>
        </a:p>
      </dsp:txBody>
      <dsp:txXfrm>
        <a:off x="585569" y="4278714"/>
        <a:ext cx="7829058"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097B3-A8DC-45A2-9637-A39D2370A28B}">
      <dsp:nvSpPr>
        <dsp:cNvPr id="0" name=""/>
        <dsp:cNvSpPr/>
      </dsp:nvSpPr>
      <dsp:spPr>
        <a:xfrm>
          <a:off x="0" y="217665"/>
          <a:ext cx="11250246" cy="1063125"/>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624840" rIns="8731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Mathematical optimization techniques to find the best solution from feasible options.</a:t>
          </a:r>
          <a:endParaRPr lang="en-US" sz="1200" b="1" kern="1200" dirty="0"/>
        </a:p>
        <a:p>
          <a:pPr marL="114300" lvl="1" indent="-114300" algn="l" defTabSz="533400">
            <a:lnSpc>
              <a:spcPct val="90000"/>
            </a:lnSpc>
            <a:spcBef>
              <a:spcPct val="0"/>
            </a:spcBef>
            <a:spcAft>
              <a:spcPct val="15000"/>
            </a:spcAft>
            <a:buChar char="•"/>
          </a:pPr>
          <a:r>
            <a:rPr lang="en-US" sz="1200" kern="1200" dirty="0"/>
            <a:t>e.g. Linear Programming (LP), Integer Programming (IP), Nonlinear Programming (NLP)</a:t>
          </a:r>
          <a:endParaRPr lang="en-US" sz="1200" b="1" kern="1200" dirty="0"/>
        </a:p>
      </dsp:txBody>
      <dsp:txXfrm>
        <a:off x="0" y="217665"/>
        <a:ext cx="11250246" cy="1063125"/>
      </dsp:txXfrm>
    </dsp:sp>
    <dsp:sp modelId="{9296873E-6C4B-4AFF-B10A-3F37C1E568EC}">
      <dsp:nvSpPr>
        <dsp:cNvPr id="0" name=""/>
        <dsp:cNvSpPr/>
      </dsp:nvSpPr>
      <dsp:spPr>
        <a:xfrm>
          <a:off x="562512" y="26190"/>
          <a:ext cx="7729166" cy="634275"/>
        </a:xfrm>
        <a:prstGeom prst="roundRect">
          <a:avLst/>
        </a:prstGeom>
        <a:solidFill>
          <a:schemeClr val="lt1">
            <a:hueOff val="0"/>
            <a:satOff val="0"/>
            <a:lumOff val="0"/>
            <a:alphaOff val="0"/>
          </a:schemeClr>
        </a:solidFill>
        <a:ln w="38100" cap="flat" cmpd="sng" algn="ctr">
          <a:solidFill>
            <a:schemeClr val="accent4">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1022350">
            <a:lnSpc>
              <a:spcPct val="90000"/>
            </a:lnSpc>
            <a:spcBef>
              <a:spcPct val="0"/>
            </a:spcBef>
            <a:spcAft>
              <a:spcPct val="35000"/>
            </a:spcAft>
            <a:buNone/>
          </a:pPr>
          <a:r>
            <a:rPr lang="en-US" sz="2300" kern="1200" dirty="0"/>
            <a:t>Optimization Modeling</a:t>
          </a:r>
          <a:endParaRPr lang="en-US" sz="2300" b="1" kern="1200" dirty="0"/>
        </a:p>
      </dsp:txBody>
      <dsp:txXfrm>
        <a:off x="593475" y="57153"/>
        <a:ext cx="7667240" cy="572349"/>
      </dsp:txXfrm>
    </dsp:sp>
    <dsp:sp modelId="{42CB7A4E-D181-407D-9869-CA914F7712BC}">
      <dsp:nvSpPr>
        <dsp:cNvPr id="0" name=""/>
        <dsp:cNvSpPr/>
      </dsp:nvSpPr>
      <dsp:spPr>
        <a:xfrm>
          <a:off x="0" y="1636453"/>
          <a:ext cx="11250246" cy="1063125"/>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624840" rIns="8731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Creating computer models to understand real-world scenarios and their outcomes.</a:t>
          </a:r>
        </a:p>
        <a:p>
          <a:pPr marL="114300" lvl="1" indent="-114300" algn="l" defTabSz="533400">
            <a:lnSpc>
              <a:spcPct val="90000"/>
            </a:lnSpc>
            <a:spcBef>
              <a:spcPct val="0"/>
            </a:spcBef>
            <a:spcAft>
              <a:spcPct val="15000"/>
            </a:spcAft>
            <a:buChar char="•"/>
          </a:pPr>
          <a:r>
            <a:rPr lang="en-US" sz="1200" kern="1200" dirty="0"/>
            <a:t>e.g. Monte Carlo Simulation, Agent-Based Modeling, Discrete Event Simulation</a:t>
          </a:r>
        </a:p>
      </dsp:txBody>
      <dsp:txXfrm>
        <a:off x="0" y="1636453"/>
        <a:ext cx="11250246" cy="1063125"/>
      </dsp:txXfrm>
    </dsp:sp>
    <dsp:sp modelId="{95770A77-765A-4873-90C4-5036341FD06A}">
      <dsp:nvSpPr>
        <dsp:cNvPr id="0" name=""/>
        <dsp:cNvSpPr/>
      </dsp:nvSpPr>
      <dsp:spPr>
        <a:xfrm>
          <a:off x="562512" y="1442790"/>
          <a:ext cx="7591508" cy="636463"/>
        </a:xfrm>
        <a:prstGeom prst="roundRect">
          <a:avLst/>
        </a:prstGeom>
        <a:solidFill>
          <a:schemeClr val="lt1">
            <a:hueOff val="0"/>
            <a:satOff val="0"/>
            <a:lumOff val="0"/>
            <a:alphaOff val="0"/>
          </a:schemeClr>
        </a:solidFill>
        <a:ln w="38100" cap="flat" cmpd="sng" algn="ctr">
          <a:solidFill>
            <a:schemeClr val="accent4">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1333500">
            <a:lnSpc>
              <a:spcPct val="90000"/>
            </a:lnSpc>
            <a:spcBef>
              <a:spcPct val="0"/>
            </a:spcBef>
            <a:spcAft>
              <a:spcPct val="35000"/>
            </a:spcAft>
            <a:buNone/>
          </a:pPr>
          <a:r>
            <a:rPr lang="en-US" sz="3000" kern="1200" dirty="0"/>
            <a:t>Simulation</a:t>
          </a:r>
        </a:p>
      </dsp:txBody>
      <dsp:txXfrm>
        <a:off x="593582" y="1473860"/>
        <a:ext cx="7529368" cy="574323"/>
      </dsp:txXfrm>
    </dsp:sp>
    <dsp:sp modelId="{64669E80-3B0C-4908-B9A4-3671CB4BEC15}">
      <dsp:nvSpPr>
        <dsp:cNvPr id="0" name=""/>
        <dsp:cNvSpPr/>
      </dsp:nvSpPr>
      <dsp:spPr>
        <a:xfrm>
          <a:off x="0" y="3068676"/>
          <a:ext cx="11250246" cy="1063125"/>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624840" rIns="8731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Structured approaches to decision-making under uncertainty.</a:t>
          </a:r>
        </a:p>
        <a:p>
          <a:pPr marL="114300" lvl="1" indent="-114300" algn="l" defTabSz="533400">
            <a:lnSpc>
              <a:spcPct val="90000"/>
            </a:lnSpc>
            <a:spcBef>
              <a:spcPct val="0"/>
            </a:spcBef>
            <a:spcAft>
              <a:spcPct val="15000"/>
            </a:spcAft>
            <a:buChar char="•"/>
          </a:pPr>
          <a:r>
            <a:rPr lang="en-US" sz="1200" kern="1200" dirty="0"/>
            <a:t>e.g. Decision Trees, Multi-Criteria Decision Analysis (MCDA), Analytic Hierarchy Process (AHP)</a:t>
          </a:r>
          <a:endParaRPr lang="en-US" sz="1100" kern="1200" dirty="0"/>
        </a:p>
      </dsp:txBody>
      <dsp:txXfrm>
        <a:off x="0" y="3068676"/>
        <a:ext cx="11250246" cy="1063125"/>
      </dsp:txXfrm>
    </dsp:sp>
    <dsp:sp modelId="{526E4939-5BD5-45BC-B0A9-08DF2FB6CE88}">
      <dsp:nvSpPr>
        <dsp:cNvPr id="0" name=""/>
        <dsp:cNvSpPr/>
      </dsp:nvSpPr>
      <dsp:spPr>
        <a:xfrm>
          <a:off x="562512" y="2861578"/>
          <a:ext cx="7630805" cy="649897"/>
        </a:xfrm>
        <a:prstGeom prst="roundRect">
          <a:avLst/>
        </a:prstGeom>
        <a:solidFill>
          <a:schemeClr val="lt1">
            <a:hueOff val="0"/>
            <a:satOff val="0"/>
            <a:lumOff val="0"/>
            <a:alphaOff val="0"/>
          </a:schemeClr>
        </a:solidFill>
        <a:ln w="38100" cap="flat" cmpd="sng" algn="ctr">
          <a:solidFill>
            <a:schemeClr val="accent4">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1333500">
            <a:lnSpc>
              <a:spcPct val="90000"/>
            </a:lnSpc>
            <a:spcBef>
              <a:spcPct val="0"/>
            </a:spcBef>
            <a:spcAft>
              <a:spcPct val="35000"/>
            </a:spcAft>
            <a:buNone/>
          </a:pPr>
          <a:r>
            <a:rPr lang="en-US" sz="3000" kern="1200" dirty="0"/>
            <a:t>Decision Analysis</a:t>
          </a:r>
        </a:p>
      </dsp:txBody>
      <dsp:txXfrm>
        <a:off x="594237" y="2893303"/>
        <a:ext cx="7567355" cy="586447"/>
      </dsp:txXfrm>
    </dsp:sp>
    <dsp:sp modelId="{4B6EEBB6-FEA8-4290-99D4-9A9A13BFE07D}">
      <dsp:nvSpPr>
        <dsp:cNvPr id="0" name=""/>
        <dsp:cNvSpPr/>
      </dsp:nvSpPr>
      <dsp:spPr>
        <a:xfrm>
          <a:off x="0" y="4472878"/>
          <a:ext cx="11250246" cy="1063125"/>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144" tIns="624840" rIns="8731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Combining predictive models with optimization techniques for actionable insights.</a:t>
          </a:r>
        </a:p>
        <a:p>
          <a:pPr marL="114300" lvl="1" indent="-114300" algn="l" defTabSz="533400">
            <a:lnSpc>
              <a:spcPct val="90000"/>
            </a:lnSpc>
            <a:spcBef>
              <a:spcPct val="0"/>
            </a:spcBef>
            <a:spcAft>
              <a:spcPct val="15000"/>
            </a:spcAft>
            <a:buChar char="•"/>
          </a:pPr>
          <a:r>
            <a:rPr lang="en-US" sz="1200" kern="1200" dirty="0"/>
            <a:t>e.g. Reinforcement Learning, Genetic Algorithms, Neural Network Optimization</a:t>
          </a:r>
        </a:p>
      </dsp:txBody>
      <dsp:txXfrm>
        <a:off x="0" y="4472878"/>
        <a:ext cx="11250246" cy="1063125"/>
      </dsp:txXfrm>
    </dsp:sp>
    <dsp:sp modelId="{C4E3EC23-588B-45B6-85A0-271B8A476783}">
      <dsp:nvSpPr>
        <dsp:cNvPr id="0" name=""/>
        <dsp:cNvSpPr/>
      </dsp:nvSpPr>
      <dsp:spPr>
        <a:xfrm>
          <a:off x="562512" y="4293801"/>
          <a:ext cx="7807760" cy="621877"/>
        </a:xfrm>
        <a:prstGeom prst="roundRect">
          <a:avLst/>
        </a:prstGeom>
        <a:solidFill>
          <a:schemeClr val="lt1">
            <a:hueOff val="0"/>
            <a:satOff val="0"/>
            <a:lumOff val="0"/>
            <a:alphaOff val="0"/>
          </a:schemeClr>
        </a:solidFill>
        <a:ln w="38100" cap="flat" cmpd="sng" algn="ctr">
          <a:solidFill>
            <a:schemeClr val="accent4">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7663" tIns="0" rIns="297663" bIns="0" numCol="1" spcCol="1270" anchor="ctr" anchorCtr="0">
          <a:noAutofit/>
        </a:bodyPr>
        <a:lstStyle/>
        <a:p>
          <a:pPr marL="0" lvl="0" indent="0" algn="l" defTabSz="1333500">
            <a:lnSpc>
              <a:spcPct val="90000"/>
            </a:lnSpc>
            <a:spcBef>
              <a:spcPct val="0"/>
            </a:spcBef>
            <a:spcAft>
              <a:spcPct val="35000"/>
            </a:spcAft>
            <a:buNone/>
          </a:pPr>
          <a:r>
            <a:rPr lang="en-US" sz="3000" kern="1200" dirty="0"/>
            <a:t>Prescriptive Machine Learning</a:t>
          </a:r>
        </a:p>
      </dsp:txBody>
      <dsp:txXfrm>
        <a:off x="592870" y="4324159"/>
        <a:ext cx="7747044" cy="56116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PK"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19</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7031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20</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8542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Descriptive analytics can be compared to looking in the rearview mirror while driving. It provides valuable information about what has already happened, but it doesn't help you avoid obstacles or make decisions in real-time. Predictive analytics is like looking through the windshield, giving you a glimpse of what's ahead so you can adjust your course accordingly. Finally, prescriptive analytics is like having a GPS system that not only tells you where to go, but also provides recommendations for the best route based on traffic and other factors.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11</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564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12</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444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Predictive analytics is the use of statistical algorithms and machine learning techniques to analyze historical data and make predictions about future events or trends. It involves identifying patterns in data and using those patterns to forecast what might happen next.</a:t>
            </a:r>
          </a:p>
          <a:p>
            <a:r>
              <a:rPr lang="en-US" dirty="0"/>
              <a:t>One example of predictive analytics in action is a credit scoring model used by banks to assess the likelihood that a borrower will default on a loan. The model uses data such as the borrower's credit history, income, and employment status to predict the risk of default. This allows the bank to make more informed lending decisions and minimize their risk of losses.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13</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2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Prescriptive analytics is a type of data analysis that goes beyond descriptive and predictive analytics. It not only tells you what has happened and what is likely to happen, but also provides recommendations on what actions to take. This is achieved through the use of optimization algorithms and decision-making models.</a:t>
            </a:r>
          </a:p>
          <a:p>
            <a:r>
              <a:rPr lang="en-US" dirty="0"/>
              <a:t>For example, a retailer may use prescriptive analytics to determine the optimal price for a product based on factors such as demand, competition, and inventory levels. The algorithm would analyze historical sales data and market trends to recommend the best price point that maximizes profit while still remaining competitive in the market.</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14</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289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16</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3134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17</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968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18</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2566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wentieth Century"/>
              <a:buNone/>
              <a:defRPr sz="6000">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wentieth Century"/>
                <a:ea typeface="Twentieth Century"/>
                <a:cs typeface="Twentieth Century"/>
                <a:sym typeface="Twentieth Century"/>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K"/>
              <a:t>‹#›</a:t>
            </a:fld>
            <a:endParaRPr/>
          </a:p>
        </p:txBody>
      </p:sp>
      <p:pic>
        <p:nvPicPr>
          <p:cNvPr id="21" name="Google Shape;21;p5"/>
          <p:cNvPicPr preferRelativeResize="0"/>
          <p:nvPr/>
        </p:nvPicPr>
        <p:blipFill rotWithShape="1">
          <a:blip r:embed="rId2">
            <a:alphaModFix/>
          </a:blip>
          <a:srcRect/>
          <a:stretch/>
        </p:blipFill>
        <p:spPr>
          <a:xfrm>
            <a:off x="188068" y="94658"/>
            <a:ext cx="1183531" cy="1322596"/>
          </a:xfrm>
          <a:prstGeom prst="rect">
            <a:avLst/>
          </a:prstGeom>
          <a:noFill/>
          <a:ln>
            <a:noFill/>
          </a:ln>
        </p:spPr>
      </p:pic>
      <p:pic>
        <p:nvPicPr>
          <p:cNvPr id="22" name="Google Shape;22;p5"/>
          <p:cNvPicPr preferRelativeResize="0"/>
          <p:nvPr/>
        </p:nvPicPr>
        <p:blipFill rotWithShape="1">
          <a:blip r:embed="rId3">
            <a:alphaModFix/>
          </a:blip>
          <a:srcRect/>
          <a:stretch/>
        </p:blipFill>
        <p:spPr>
          <a:xfrm>
            <a:off x="10681476" y="90376"/>
            <a:ext cx="1322456" cy="13268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3864"/>
              </a:buClr>
              <a:buSzPts val="4800"/>
              <a:buFont typeface="Twentieth Century"/>
              <a:buNone/>
              <a:defRPr sz="4800">
                <a:solidFill>
                  <a:srgbClr val="1F3864"/>
                </a:solidFill>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1385454" y="1496291"/>
            <a:ext cx="9301019" cy="468067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Twentieth Century"/>
                <a:ea typeface="Twentieth Century"/>
                <a:cs typeface="Twentieth Century"/>
                <a:sym typeface="Twentieth Century"/>
              </a:defRPr>
            </a:lvl1pPr>
            <a:lvl2pPr marL="914400" lvl="1" indent="-381000" algn="l">
              <a:lnSpc>
                <a:spcPct val="90000"/>
              </a:lnSpc>
              <a:spcBef>
                <a:spcPts val="500"/>
              </a:spcBef>
              <a:spcAft>
                <a:spcPts val="0"/>
              </a:spcAft>
              <a:buClr>
                <a:schemeClr val="dk1"/>
              </a:buClr>
              <a:buSzPts val="2400"/>
              <a:buChar char="•"/>
              <a:defRPr>
                <a:latin typeface="Twentieth Century"/>
                <a:ea typeface="Twentieth Century"/>
                <a:cs typeface="Twentieth Century"/>
                <a:sym typeface="Twentieth Century"/>
              </a:defRPr>
            </a:lvl2pPr>
            <a:lvl3pPr marL="1371600" lvl="2" indent="-355600" algn="l">
              <a:lnSpc>
                <a:spcPct val="90000"/>
              </a:lnSpc>
              <a:spcBef>
                <a:spcPts val="500"/>
              </a:spcBef>
              <a:spcAft>
                <a:spcPts val="0"/>
              </a:spcAft>
              <a:buClr>
                <a:schemeClr val="dk1"/>
              </a:buClr>
              <a:buSzPts val="2000"/>
              <a:buChar char="•"/>
              <a:defRPr>
                <a:latin typeface="Twentieth Century"/>
                <a:ea typeface="Twentieth Century"/>
                <a:cs typeface="Twentieth Century"/>
                <a:sym typeface="Twentieth Century"/>
              </a:defRPr>
            </a:lvl3pPr>
            <a:lvl4pPr marL="1828800" lvl="3" indent="-342900" algn="l">
              <a:lnSpc>
                <a:spcPct val="90000"/>
              </a:lnSpc>
              <a:spcBef>
                <a:spcPts val="500"/>
              </a:spcBef>
              <a:spcAft>
                <a:spcPts val="0"/>
              </a:spcAft>
              <a:buClr>
                <a:schemeClr val="dk1"/>
              </a:buClr>
              <a:buSzPts val="1800"/>
              <a:buChar char="•"/>
              <a:defRPr>
                <a:latin typeface="Twentieth Century"/>
                <a:ea typeface="Twentieth Century"/>
                <a:cs typeface="Twentieth Century"/>
                <a:sym typeface="Twentieth Century"/>
              </a:defRPr>
            </a:lvl4pPr>
            <a:lvl5pPr marL="2286000" lvl="4" indent="-342900" algn="l">
              <a:lnSpc>
                <a:spcPct val="90000"/>
              </a:lnSpc>
              <a:spcBef>
                <a:spcPts val="500"/>
              </a:spcBef>
              <a:spcAft>
                <a:spcPts val="0"/>
              </a:spcAft>
              <a:buClr>
                <a:schemeClr val="dk1"/>
              </a:buClr>
              <a:buSzPts val="1800"/>
              <a:buChar char="•"/>
              <a:defRPr>
                <a:latin typeface="Twentieth Century"/>
                <a:ea typeface="Twentieth Century"/>
                <a:cs typeface="Twentieth Century"/>
                <a:sym typeface="Twentieth Century"/>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K"/>
              <a:t>‹#›</a:t>
            </a:fld>
            <a:endParaRPr/>
          </a:p>
        </p:txBody>
      </p:sp>
      <p:pic>
        <p:nvPicPr>
          <p:cNvPr id="29" name="Google Shape;29;p6"/>
          <p:cNvPicPr preferRelativeResize="0"/>
          <p:nvPr/>
        </p:nvPicPr>
        <p:blipFill rotWithShape="1">
          <a:blip r:embed="rId2">
            <a:alphaModFix/>
          </a:blip>
          <a:srcRect/>
          <a:stretch/>
        </p:blipFill>
        <p:spPr>
          <a:xfrm>
            <a:off x="340467" y="232405"/>
            <a:ext cx="878734" cy="981984"/>
          </a:xfrm>
          <a:prstGeom prst="rect">
            <a:avLst/>
          </a:prstGeom>
          <a:noFill/>
          <a:ln>
            <a:noFill/>
          </a:ln>
        </p:spPr>
      </p:pic>
      <p:pic>
        <p:nvPicPr>
          <p:cNvPr id="30" name="Google Shape;30;p6"/>
          <p:cNvPicPr preferRelativeResize="0"/>
          <p:nvPr/>
        </p:nvPicPr>
        <p:blipFill rotWithShape="1">
          <a:blip r:embed="rId3">
            <a:alphaModFix/>
          </a:blip>
          <a:srcRect/>
          <a:stretch/>
        </p:blipFill>
        <p:spPr>
          <a:xfrm>
            <a:off x="10851764" y="230815"/>
            <a:ext cx="981880" cy="9851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K"/>
              <a:t>‹#›</a:t>
            </a:fld>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715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PK"/>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40" name="Google Shape;4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1" name="Google Shape;4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2" name="Google Shape;4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PK"/>
              <a:t>‹#›</a:t>
            </a:fld>
            <a:endParaRPr/>
          </a:p>
        </p:txBody>
      </p:sp>
    </p:spTree>
  </p:cSld>
  <p:clrMap bg1="lt1" tx1="dk1" bg2="dk2" tx2="lt2" accent1="accent1" accent2="accent2" accent3="accent3" accent4="accent4" accent5="accent5" accent6="accent6" hlink="hlink" folHlink="folHlink"/>
  <p:sldLayoutIdLst>
    <p:sldLayoutId id="2147483653" r:id="rId1"/>
  </p:sldLayoutIdLst>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666692"/>
      </p:ext>
    </p:extLst>
  </p:cSld>
  <p:clrMap bg1="lt1" tx1="dk1" bg2="lt2" tx2="dk2" accent1="accent1" accent2="accent2" accent3="accent3" accent4="accent4" accent5="accent5" accent6="accent6" hlink="hlink" folHlink="folHlink"/>
  <p:sldLayoutIdLst>
    <p:sldLayoutId id="2147483655" r:id="rId1"/>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44000"/>
          </a:blip>
          <a:stretch>
            <a:fillRect/>
          </a:stretch>
        </a:blipFill>
        <a:effectLst/>
      </p:bgPr>
    </p:bg>
    <p:spTree>
      <p:nvGrpSpPr>
        <p:cNvPr id="1" name="Shape 52"/>
        <p:cNvGrpSpPr/>
        <p:nvPr/>
      </p:nvGrpSpPr>
      <p:grpSpPr>
        <a:xfrm>
          <a:off x="0" y="0"/>
          <a:ext cx="0" cy="0"/>
          <a:chOff x="0" y="0"/>
          <a:chExt cx="0" cy="0"/>
        </a:xfrm>
      </p:grpSpPr>
      <p:sp>
        <p:nvSpPr>
          <p:cNvPr id="53" name="Google Shape;53;p1"/>
          <p:cNvSpPr txBox="1"/>
          <p:nvPr/>
        </p:nvSpPr>
        <p:spPr>
          <a:xfrm>
            <a:off x="1612612" y="1800950"/>
            <a:ext cx="896681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PK" sz="4000" b="1" i="0" u="none" strike="noStrike" cap="none">
                <a:solidFill>
                  <a:schemeClr val="dk1"/>
                </a:solidFill>
                <a:latin typeface="Calibri"/>
                <a:ea typeface="Calibri"/>
                <a:cs typeface="Calibri"/>
                <a:sym typeface="Calibri"/>
              </a:rPr>
              <a:t>High Impact Skills Development Program </a:t>
            </a:r>
            <a:endParaRPr/>
          </a:p>
          <a:p>
            <a:pPr marL="0" marR="0" lvl="0" indent="0" algn="ctr" rtl="0">
              <a:spcBef>
                <a:spcPts val="0"/>
              </a:spcBef>
              <a:spcAft>
                <a:spcPts val="0"/>
              </a:spcAft>
              <a:buNone/>
            </a:pPr>
            <a:r>
              <a:rPr lang="en-PK" sz="2400" b="1" i="0" u="none" strike="noStrike" cap="none">
                <a:solidFill>
                  <a:schemeClr val="dk1"/>
                </a:solidFill>
                <a:latin typeface="Calibri"/>
                <a:ea typeface="Calibri"/>
                <a:cs typeface="Calibri"/>
                <a:sym typeface="Calibri"/>
              </a:rPr>
              <a:t>in Artificial Intelligence, Data Science, and Blockchain</a:t>
            </a:r>
            <a:endParaRPr sz="2000" b="1" i="0" u="none" strike="noStrike" cap="none">
              <a:solidFill>
                <a:schemeClr val="dk1"/>
              </a:solidFill>
              <a:latin typeface="Calibri"/>
              <a:ea typeface="Calibri"/>
              <a:cs typeface="Calibri"/>
              <a:sym typeface="Calibri"/>
            </a:endParaRPr>
          </a:p>
        </p:txBody>
      </p:sp>
      <p:sp>
        <p:nvSpPr>
          <p:cNvPr id="54" name="Google Shape;54;p1"/>
          <p:cNvSpPr txBox="1"/>
          <p:nvPr/>
        </p:nvSpPr>
        <p:spPr>
          <a:xfrm>
            <a:off x="2815467" y="3554693"/>
            <a:ext cx="6561067" cy="8925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PK" sz="2800" b="1" i="0" u="none" strike="noStrike" cap="none" dirty="0">
                <a:solidFill>
                  <a:schemeClr val="dk1"/>
                </a:solidFill>
                <a:latin typeface="Calibri"/>
                <a:ea typeface="Calibri"/>
                <a:cs typeface="Calibri"/>
                <a:sym typeface="Calibri"/>
              </a:rPr>
              <a:t>Module </a:t>
            </a:r>
            <a:r>
              <a:rPr lang="en-US" sz="2800" b="1" i="0" u="none" strike="noStrike" cap="none" dirty="0">
                <a:solidFill>
                  <a:schemeClr val="dk1"/>
                </a:solidFill>
                <a:latin typeface="Calibri"/>
                <a:ea typeface="Calibri"/>
                <a:cs typeface="Calibri"/>
                <a:sym typeface="Calibri"/>
              </a:rPr>
              <a:t>3</a:t>
            </a:r>
            <a:r>
              <a:rPr lang="en-PK" sz="2800" b="1" i="0" u="none" strike="noStrike" cap="none" dirty="0">
                <a:solidFill>
                  <a:schemeClr val="dk1"/>
                </a:solidFill>
                <a:latin typeface="Calibri"/>
                <a:ea typeface="Calibri"/>
                <a:cs typeface="Calibri"/>
                <a:sym typeface="Calibri"/>
              </a:rPr>
              <a:t>: </a:t>
            </a:r>
            <a:r>
              <a:rPr lang="en-US" sz="2800" b="1" i="0" u="none" strike="noStrike" cap="none" dirty="0">
                <a:solidFill>
                  <a:schemeClr val="dk1"/>
                </a:solidFill>
                <a:latin typeface="Calibri"/>
                <a:ea typeface="Calibri"/>
                <a:cs typeface="Calibri"/>
                <a:sym typeface="Calibri"/>
              </a:rPr>
              <a:t>Data Science Fundamentals</a:t>
            </a:r>
            <a:endParaRPr dirty="0"/>
          </a:p>
          <a:p>
            <a:pPr lvl="0" algn="ctr"/>
            <a:r>
              <a:rPr lang="en-PK" sz="2400" b="0" i="0" u="none" strike="noStrike" cap="none" dirty="0">
                <a:solidFill>
                  <a:schemeClr val="dk1"/>
                </a:solidFill>
                <a:latin typeface="Calibri"/>
                <a:ea typeface="Calibri"/>
                <a:cs typeface="Calibri"/>
                <a:sym typeface="Calibri"/>
              </a:rPr>
              <a:t>Lecture </a:t>
            </a:r>
            <a:r>
              <a:rPr lang="en-US" sz="2400" b="0" i="0" u="none" strike="noStrike" cap="none" dirty="0">
                <a:solidFill>
                  <a:schemeClr val="dk1"/>
                </a:solidFill>
                <a:latin typeface="Calibri"/>
                <a:ea typeface="Calibri"/>
                <a:cs typeface="Calibri"/>
                <a:sym typeface="Calibri"/>
              </a:rPr>
              <a:t>4</a:t>
            </a:r>
            <a:r>
              <a:rPr lang="en-PK" sz="2400" b="0" i="0" u="none" strike="noStrike" cap="none" dirty="0">
                <a:solidFill>
                  <a:schemeClr val="dk1"/>
                </a:solidFill>
                <a:latin typeface="Calibri"/>
                <a:ea typeface="Calibri"/>
                <a:cs typeface="Calibri"/>
                <a:sym typeface="Calibri"/>
              </a:rPr>
              <a:t>: </a:t>
            </a:r>
            <a:r>
              <a:rPr lang="en-US" sz="2400" dirty="0"/>
              <a:t>Identifying the Value of Data</a:t>
            </a:r>
            <a:endParaRPr sz="2000" b="0" i="0" u="none" strike="noStrike" cap="none" dirty="0">
              <a:solidFill>
                <a:schemeClr val="dk1"/>
              </a:solidFill>
              <a:latin typeface="Calibri"/>
              <a:ea typeface="Calibri"/>
              <a:cs typeface="Calibri"/>
              <a:sym typeface="Calibri"/>
            </a:endParaRPr>
          </a:p>
        </p:txBody>
      </p:sp>
      <p:sp>
        <p:nvSpPr>
          <p:cNvPr id="55" name="Google Shape;55;p1"/>
          <p:cNvSpPr/>
          <p:nvPr/>
        </p:nvSpPr>
        <p:spPr>
          <a:xfrm rot="10800000" flipH="1">
            <a:off x="2977204" y="2995979"/>
            <a:ext cx="6237605" cy="45719"/>
          </a:xfrm>
          <a:prstGeom prst="rect">
            <a:avLst/>
          </a:prstGeom>
          <a:solidFill>
            <a:srgbClr val="7F6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 name="Google Shape;57;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A786F2-0962-A776-7501-14BB317441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10</a:t>
            </a:fld>
            <a:endParaRPr lang="en-PK"/>
          </a:p>
        </p:txBody>
      </p:sp>
      <p:sp>
        <p:nvSpPr>
          <p:cNvPr id="9" name="Title 1">
            <a:extLst>
              <a:ext uri="{FF2B5EF4-FFF2-40B4-BE49-F238E27FC236}">
                <a16:creationId xmlns:a16="http://schemas.microsoft.com/office/drawing/2014/main" id="{9ECC0245-C350-06DD-6B29-259ABB3A9A53}"/>
              </a:ext>
            </a:extLst>
          </p:cNvPr>
          <p:cNvSpPr>
            <a:spLocks noGrp="1"/>
          </p:cNvSpPr>
          <p:nvPr>
            <p:ph type="title"/>
          </p:nvPr>
        </p:nvSpPr>
        <p:spPr>
          <a:xfrm>
            <a:off x="1385454" y="60616"/>
            <a:ext cx="9301019" cy="1325563"/>
          </a:xfrm>
        </p:spPr>
        <p:txBody>
          <a:bodyPr>
            <a:normAutofit/>
          </a:bodyPr>
          <a:lstStyle/>
          <a:p>
            <a:r>
              <a:rPr lang="en-US" dirty="0"/>
              <a:t>Udemy Surveyed Data</a:t>
            </a:r>
          </a:p>
        </p:txBody>
      </p:sp>
      <p:pic>
        <p:nvPicPr>
          <p:cNvPr id="3" name="Picture 2">
            <a:extLst>
              <a:ext uri="{FF2B5EF4-FFF2-40B4-BE49-F238E27FC236}">
                <a16:creationId xmlns:a16="http://schemas.microsoft.com/office/drawing/2014/main" id="{6D7FFA5C-C4F3-43A8-842C-56E4B2D60F33}"/>
              </a:ext>
            </a:extLst>
          </p:cNvPr>
          <p:cNvPicPr>
            <a:picLocks noChangeAspect="1"/>
          </p:cNvPicPr>
          <p:nvPr/>
        </p:nvPicPr>
        <p:blipFill>
          <a:blip r:embed="rId2"/>
          <a:stretch>
            <a:fillRect/>
          </a:stretch>
        </p:blipFill>
        <p:spPr>
          <a:xfrm>
            <a:off x="1753265" y="1120877"/>
            <a:ext cx="8685469" cy="5600598"/>
          </a:xfrm>
          <a:prstGeom prst="rect">
            <a:avLst/>
          </a:prstGeom>
        </p:spPr>
      </p:pic>
    </p:spTree>
    <p:extLst>
      <p:ext uri="{BB962C8B-B14F-4D97-AF65-F5344CB8AC3E}">
        <p14:creationId xmlns:p14="http://schemas.microsoft.com/office/powerpoint/2010/main" val="3170404894"/>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Extraction Methodologies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11</a:t>
            </a:fld>
            <a:endParaRPr lang="en-PK"/>
          </a:p>
        </p:txBody>
      </p:sp>
      <p:graphicFrame>
        <p:nvGraphicFramePr>
          <p:cNvPr id="5" name="Diagram 4"/>
          <p:cNvGraphicFramePr/>
          <p:nvPr>
            <p:extLst>
              <p:ext uri="{D42A27DB-BD31-4B8C-83A1-F6EECF244321}">
                <p14:modId xmlns:p14="http://schemas.microsoft.com/office/powerpoint/2010/main" val="1180995796"/>
              </p:ext>
            </p:extLst>
          </p:nvPr>
        </p:nvGraphicFramePr>
        <p:xfrm>
          <a:off x="2102339" y="116193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152963"/>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Analytics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12</a:t>
            </a:fld>
            <a:endParaRPr lang="en-PK"/>
          </a:p>
        </p:txBody>
      </p:sp>
      <p:graphicFrame>
        <p:nvGraphicFramePr>
          <p:cNvPr id="5" name="Diagram 4"/>
          <p:cNvGraphicFramePr/>
          <p:nvPr>
            <p:extLst>
              <p:ext uri="{D42A27DB-BD31-4B8C-83A1-F6EECF244321}">
                <p14:modId xmlns:p14="http://schemas.microsoft.com/office/powerpoint/2010/main" val="3474261935"/>
              </p:ext>
            </p:extLst>
          </p:nvPr>
        </p:nvGraphicFramePr>
        <p:xfrm>
          <a:off x="513862" y="1295806"/>
          <a:ext cx="11250246" cy="5562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3390890"/>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Analytics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13</a:t>
            </a:fld>
            <a:endParaRPr lang="en-PK"/>
          </a:p>
        </p:txBody>
      </p:sp>
      <p:graphicFrame>
        <p:nvGraphicFramePr>
          <p:cNvPr id="5" name="Diagram 4"/>
          <p:cNvGraphicFramePr/>
          <p:nvPr>
            <p:extLst>
              <p:ext uri="{D42A27DB-BD31-4B8C-83A1-F6EECF244321}">
                <p14:modId xmlns:p14="http://schemas.microsoft.com/office/powerpoint/2010/main" val="2836942842"/>
              </p:ext>
            </p:extLst>
          </p:nvPr>
        </p:nvGraphicFramePr>
        <p:xfrm>
          <a:off x="513862" y="1295806"/>
          <a:ext cx="11250246" cy="5562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938399"/>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Prescriptive Analytics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14</a:t>
            </a:fld>
            <a:endParaRPr lang="en-PK"/>
          </a:p>
        </p:txBody>
      </p:sp>
      <p:graphicFrame>
        <p:nvGraphicFramePr>
          <p:cNvPr id="5" name="Diagram 4"/>
          <p:cNvGraphicFramePr/>
          <p:nvPr>
            <p:extLst>
              <p:ext uri="{D42A27DB-BD31-4B8C-83A1-F6EECF244321}">
                <p14:modId xmlns:p14="http://schemas.microsoft.com/office/powerpoint/2010/main" val="2264897761"/>
              </p:ext>
            </p:extLst>
          </p:nvPr>
        </p:nvGraphicFramePr>
        <p:xfrm>
          <a:off x="513862" y="1295806"/>
          <a:ext cx="11250246" cy="5562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7003655"/>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 of Value</a:t>
            </a:r>
          </a:p>
        </p:txBody>
      </p:sp>
      <p:sp>
        <p:nvSpPr>
          <p:cNvPr id="3" name="Text Placeholder 2"/>
          <p:cNvSpPr>
            <a:spLocks noGrp="1"/>
          </p:cNvSpPr>
          <p:nvPr>
            <p:ph type="body" idx="1"/>
          </p:nvPr>
        </p:nvSpPr>
        <p:spPr/>
        <p:txBody>
          <a:bodyPr/>
          <a:lstStyle/>
          <a:p>
            <a:r>
              <a:rPr lang="en-US" dirty="0"/>
              <a:t>Data scientists</a:t>
            </a:r>
          </a:p>
          <a:p>
            <a:pPr lvl="1"/>
            <a:r>
              <a:rPr lang="en-US" dirty="0"/>
              <a:t>develop the algorithms and models to extract insights from their data.</a:t>
            </a:r>
          </a:p>
          <a:p>
            <a:r>
              <a:rPr lang="en-US" dirty="0"/>
              <a:t>Analysts</a:t>
            </a:r>
          </a:p>
          <a:p>
            <a:pPr lvl="1"/>
            <a:r>
              <a:rPr lang="en-US" dirty="0"/>
              <a:t>focused on interpreting the data and communicating insights to stakeholders</a:t>
            </a:r>
          </a:p>
          <a:p>
            <a:r>
              <a:rPr lang="en-US" dirty="0"/>
              <a:t>Business Leaders</a:t>
            </a:r>
          </a:p>
          <a:p>
            <a:pPr lvl="1"/>
            <a:r>
              <a:rPr lang="en-US" dirty="0"/>
              <a:t>business leaders understand the implications of the data and make informed decisions based on the findings</a:t>
            </a:r>
          </a:p>
          <a:p>
            <a:pPr lvl="1"/>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15</a:t>
            </a:fld>
            <a:endParaRPr lang="en-PK"/>
          </a:p>
        </p:txBody>
      </p:sp>
    </p:spTree>
    <p:extLst>
      <p:ext uri="{BB962C8B-B14F-4D97-AF65-F5344CB8AC3E}">
        <p14:creationId xmlns:p14="http://schemas.microsoft.com/office/powerpoint/2010/main" val="1743592723"/>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Data Scientists</a:t>
            </a:r>
          </a:p>
        </p:txBody>
      </p:sp>
      <p:sp>
        <p:nvSpPr>
          <p:cNvPr id="3" name="Text Placeholder 2"/>
          <p:cNvSpPr>
            <a:spLocks noGrp="1"/>
          </p:cNvSpPr>
          <p:nvPr>
            <p:ph type="body" idx="1"/>
          </p:nvPr>
        </p:nvSpPr>
        <p:spPr/>
        <p:txBody>
          <a:bodyPr>
            <a:normAutofit fontScale="92500" lnSpcReduction="10000"/>
          </a:bodyPr>
          <a:lstStyle/>
          <a:p>
            <a:r>
              <a:rPr lang="en-US" dirty="0"/>
              <a:t>A Very important part of the Value identification process. </a:t>
            </a:r>
          </a:p>
          <a:p>
            <a:r>
              <a:rPr lang="en-US" dirty="0"/>
              <a:t>Responsible for analyzing large amounts of data and using various methods to extract insights</a:t>
            </a:r>
          </a:p>
          <a:p>
            <a:r>
              <a:rPr lang="en-US" dirty="0"/>
              <a:t>Use a variety of tools and techniques</a:t>
            </a:r>
          </a:p>
          <a:p>
            <a:endParaRPr lang="en-US" dirty="0"/>
          </a:p>
          <a:p>
            <a:r>
              <a:rPr lang="en-US" dirty="0"/>
              <a:t>E.g. In Healthcare</a:t>
            </a:r>
          </a:p>
          <a:p>
            <a:pPr lvl="1"/>
            <a:r>
              <a:rPr lang="en-US" dirty="0"/>
              <a:t>Analyze large amounts of patient data</a:t>
            </a:r>
          </a:p>
          <a:p>
            <a:pPr lvl="1"/>
            <a:r>
              <a:rPr lang="en-US" dirty="0"/>
              <a:t>Identify patterns and trends</a:t>
            </a:r>
          </a:p>
          <a:p>
            <a:pPr lvl="1"/>
            <a:r>
              <a:rPr lang="en-US" dirty="0"/>
              <a:t>Help doctors make accurate diagnoses</a:t>
            </a:r>
          </a:p>
          <a:p>
            <a:pPr lvl="1"/>
            <a:r>
              <a:rPr lang="en-US" dirty="0"/>
              <a:t>Help develop more effective treatment plans.</a:t>
            </a:r>
          </a:p>
          <a:p>
            <a:pPr lvl="1"/>
            <a:r>
              <a:rPr lang="en-US" dirty="0"/>
              <a:t>Thus improving patient care and healthcare service delivery.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16</a:t>
            </a:fld>
            <a:endParaRPr lang="en-PK"/>
          </a:p>
        </p:txBody>
      </p:sp>
    </p:spTree>
    <p:extLst>
      <p:ext uri="{BB962C8B-B14F-4D97-AF65-F5344CB8AC3E}">
        <p14:creationId xmlns:p14="http://schemas.microsoft.com/office/powerpoint/2010/main" val="2319045111"/>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Identifying Value: Exercise 1</a:t>
            </a:r>
          </a:p>
        </p:txBody>
      </p:sp>
      <p:sp>
        <p:nvSpPr>
          <p:cNvPr id="3" name="Text Placeholder 2"/>
          <p:cNvSpPr>
            <a:spLocks noGrp="1"/>
          </p:cNvSpPr>
          <p:nvPr>
            <p:ph type="body" idx="1"/>
          </p:nvPr>
        </p:nvSpPr>
        <p:spPr/>
        <p:txBody>
          <a:bodyPr>
            <a:normAutofit/>
          </a:bodyPr>
          <a:lstStyle/>
          <a:p>
            <a:r>
              <a:rPr lang="en-US" dirty="0"/>
              <a:t>E.g. Online retailer</a:t>
            </a:r>
          </a:p>
          <a:p>
            <a:pPr lvl="1"/>
            <a:r>
              <a:rPr lang="en-US" dirty="0"/>
              <a:t>Analyze customer behavior and purchasing patterns</a:t>
            </a:r>
          </a:p>
          <a:p>
            <a:pPr lvl="1"/>
            <a:r>
              <a:rPr lang="en-US" dirty="0"/>
              <a:t>If a user buy shoes, what should you recommend next?</a:t>
            </a:r>
          </a:p>
          <a:p>
            <a:pPr lvl="1"/>
            <a:endParaRPr lang="en-US" dirty="0"/>
          </a:p>
          <a:p>
            <a:pPr lvl="1"/>
            <a:endParaRPr lang="en-US" dirty="0"/>
          </a:p>
          <a:p>
            <a:pPr lvl="1"/>
            <a:endParaRPr lang="en-US" dirty="0"/>
          </a:p>
          <a:p>
            <a:pPr marL="901700" lvl="1" indent="-342900"/>
            <a:r>
              <a:rPr lang="en-US" dirty="0"/>
              <a:t>What kind of analysis is this?</a:t>
            </a:r>
          </a:p>
          <a:p>
            <a:pPr marL="1473200" lvl="2" indent="-457200">
              <a:buFont typeface="+mj-lt"/>
              <a:buAutoNum type="arabicPeriod"/>
            </a:pPr>
            <a:r>
              <a:rPr lang="en-US" dirty="0"/>
              <a:t>Descriptive Analysis</a:t>
            </a:r>
          </a:p>
          <a:p>
            <a:pPr marL="1473200" lvl="2" indent="-457200">
              <a:buFont typeface="+mj-lt"/>
              <a:buAutoNum type="arabicPeriod"/>
            </a:pPr>
            <a:r>
              <a:rPr lang="en-US" dirty="0"/>
              <a:t>Predictive Analysis</a:t>
            </a:r>
          </a:p>
          <a:p>
            <a:pPr marL="1473200" lvl="2" indent="-457200">
              <a:buFont typeface="+mj-lt"/>
              <a:buAutoNum type="arabicPeriod"/>
            </a:pPr>
            <a:r>
              <a:rPr lang="en-US" dirty="0"/>
              <a:t>Prescriptive Analysis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17</a:t>
            </a:fld>
            <a:endParaRPr lang="en-PK"/>
          </a:p>
        </p:txBody>
      </p:sp>
    </p:spTree>
    <p:extLst>
      <p:ext uri="{BB962C8B-B14F-4D97-AF65-F5344CB8AC3E}">
        <p14:creationId xmlns:p14="http://schemas.microsoft.com/office/powerpoint/2010/main" val="1278210046"/>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Identifying Value: Exercise 2</a:t>
            </a:r>
          </a:p>
        </p:txBody>
      </p:sp>
      <p:sp>
        <p:nvSpPr>
          <p:cNvPr id="3" name="Text Placeholder 2"/>
          <p:cNvSpPr>
            <a:spLocks noGrp="1"/>
          </p:cNvSpPr>
          <p:nvPr>
            <p:ph type="body" idx="1"/>
          </p:nvPr>
        </p:nvSpPr>
        <p:spPr/>
        <p:txBody>
          <a:bodyPr>
            <a:normAutofit/>
          </a:bodyPr>
          <a:lstStyle/>
          <a:p>
            <a:r>
              <a:rPr lang="en-US" dirty="0"/>
              <a:t>E.g. Transportation Business</a:t>
            </a:r>
          </a:p>
          <a:p>
            <a:pPr lvl="1"/>
            <a:r>
              <a:rPr lang="en-US" dirty="0"/>
              <a:t>Analyzing traffic patterns and Optimizing routes </a:t>
            </a:r>
          </a:p>
          <a:p>
            <a:pPr lvl="1"/>
            <a:r>
              <a:rPr lang="en-US" dirty="0"/>
              <a:t>We got a new bus, which route should it run on?</a:t>
            </a:r>
          </a:p>
          <a:p>
            <a:pPr marL="901700" lvl="1" indent="-342900"/>
            <a:endParaRPr lang="en-US" dirty="0"/>
          </a:p>
          <a:p>
            <a:pPr marL="901700" lvl="1" indent="-342900"/>
            <a:endParaRPr lang="en-US" dirty="0"/>
          </a:p>
          <a:p>
            <a:pPr marL="901700" lvl="1" indent="-342900"/>
            <a:endParaRPr lang="en-US" dirty="0"/>
          </a:p>
          <a:p>
            <a:pPr marL="901700" lvl="1" indent="-342900"/>
            <a:r>
              <a:rPr lang="en-US" dirty="0"/>
              <a:t>What kind of analysis is this?</a:t>
            </a:r>
          </a:p>
          <a:p>
            <a:pPr marL="1473200" lvl="2" indent="-457200">
              <a:buFont typeface="+mj-lt"/>
              <a:buAutoNum type="arabicPeriod"/>
            </a:pPr>
            <a:r>
              <a:rPr lang="en-US" dirty="0"/>
              <a:t>Descriptive Analysis</a:t>
            </a:r>
          </a:p>
          <a:p>
            <a:pPr marL="1473200" lvl="2" indent="-457200">
              <a:buFont typeface="+mj-lt"/>
              <a:buAutoNum type="arabicPeriod"/>
            </a:pPr>
            <a:r>
              <a:rPr lang="en-US" dirty="0"/>
              <a:t>Predictive Analysis</a:t>
            </a:r>
          </a:p>
          <a:p>
            <a:pPr marL="1473200" lvl="2" indent="-457200">
              <a:buFont typeface="+mj-lt"/>
              <a:buAutoNum type="arabicPeriod"/>
            </a:pPr>
            <a:r>
              <a:rPr lang="en-US" dirty="0"/>
              <a:t>Prescriptive Analysis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18</a:t>
            </a:fld>
            <a:endParaRPr lang="en-PK"/>
          </a:p>
        </p:txBody>
      </p:sp>
    </p:spTree>
    <p:extLst>
      <p:ext uri="{BB962C8B-B14F-4D97-AF65-F5344CB8AC3E}">
        <p14:creationId xmlns:p14="http://schemas.microsoft.com/office/powerpoint/2010/main" val="3960423091"/>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Identifying Value: Exercise 3</a:t>
            </a:r>
          </a:p>
        </p:txBody>
      </p:sp>
      <p:sp>
        <p:nvSpPr>
          <p:cNvPr id="3" name="Text Placeholder 2"/>
          <p:cNvSpPr>
            <a:spLocks noGrp="1"/>
          </p:cNvSpPr>
          <p:nvPr>
            <p:ph type="body" idx="1"/>
          </p:nvPr>
        </p:nvSpPr>
        <p:spPr/>
        <p:txBody>
          <a:bodyPr>
            <a:normAutofit/>
          </a:bodyPr>
          <a:lstStyle/>
          <a:p>
            <a:r>
              <a:rPr lang="en-US" dirty="0"/>
              <a:t>E.g. Health Sites in Pakistan</a:t>
            </a:r>
          </a:p>
          <a:p>
            <a:pPr lvl="1"/>
            <a:r>
              <a:rPr lang="en-US" dirty="0"/>
              <a:t>Which regions have the least number of hospitals?</a:t>
            </a:r>
          </a:p>
          <a:p>
            <a:pPr lvl="1"/>
            <a:r>
              <a:rPr lang="en-US" dirty="0"/>
              <a:t>What kind of specialist should be hired?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19</a:t>
            </a:fld>
            <a:endParaRPr lang="en-PK"/>
          </a:p>
        </p:txBody>
      </p:sp>
    </p:spTree>
    <p:extLst>
      <p:ext uri="{BB962C8B-B14F-4D97-AF65-F5344CB8AC3E}">
        <p14:creationId xmlns:p14="http://schemas.microsoft.com/office/powerpoint/2010/main" val="1361963077"/>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AFA">
              <a:alpha val="75000"/>
            </a:srgbClr>
          </a:solidFill>
          <a:ln/>
        </p:spPr>
        <p:txBody>
          <a:bodyPr/>
          <a:lstStyle/>
          <a:p>
            <a:pPr defTabSz="761970">
              <a:buClrTx/>
            </a:pPr>
            <a:endParaRPr lang="en-US" sz="1500" kern="1200">
              <a:solidFill>
                <a:prstClr val="black"/>
              </a:solidFill>
              <a:latin typeface="Calibri" panose="020F0502020204030204"/>
              <a:ea typeface="+mn-ea"/>
              <a:cs typeface="+mn-cs"/>
            </a:endParaRPr>
          </a:p>
        </p:txBody>
      </p:sp>
      <p:pic>
        <p:nvPicPr>
          <p:cNvPr id="4" name="Image 1" descr="preencoded.png"/>
          <p:cNvPicPr>
            <a:picLocks noChangeAspect="1"/>
          </p:cNvPicPr>
          <p:nvPr/>
        </p:nvPicPr>
        <p:blipFill>
          <a:blip r:embed="rId4"/>
          <a:stretch>
            <a:fillRect/>
          </a:stretch>
        </p:blipFill>
        <p:spPr>
          <a:xfrm>
            <a:off x="7620000" y="0"/>
            <a:ext cx="4572000" cy="6858000"/>
          </a:xfrm>
          <a:prstGeom prst="rect">
            <a:avLst/>
          </a:prstGeom>
        </p:spPr>
      </p:pic>
      <p:sp>
        <p:nvSpPr>
          <p:cNvPr id="5" name="Text 1"/>
          <p:cNvSpPr/>
          <p:nvPr/>
        </p:nvSpPr>
        <p:spPr>
          <a:xfrm>
            <a:off x="720031" y="1154410"/>
            <a:ext cx="6179939" cy="2661643"/>
          </a:xfrm>
          <a:prstGeom prst="rect">
            <a:avLst/>
          </a:prstGeom>
          <a:noFill/>
          <a:ln/>
        </p:spPr>
        <p:txBody>
          <a:bodyPr wrap="square" rtlCol="0" anchor="t"/>
          <a:lstStyle/>
          <a:p>
            <a:pPr defTabSz="761970">
              <a:lnSpc>
                <a:spcPts val="6986"/>
              </a:lnSpc>
              <a:buClrTx/>
            </a:pPr>
            <a:r>
              <a:rPr lang="en-US" sz="5589" b="1" kern="1200" dirty="0">
                <a:solidFill>
                  <a:srgbClr val="231971"/>
                </a:solidFill>
                <a:latin typeface="Outfit" pitchFamily="34" charset="0"/>
                <a:ea typeface="Outfit" pitchFamily="34" charset="-122"/>
                <a:cs typeface="Outfit" pitchFamily="34" charset="-120"/>
              </a:rPr>
              <a:t>The Power of Data: Unlocking Insights</a:t>
            </a:r>
            <a:endParaRPr lang="en-US" sz="5589" kern="1200" dirty="0">
              <a:solidFill>
                <a:prstClr val="black"/>
              </a:solidFill>
              <a:latin typeface="Calibri" panose="020F0502020204030204"/>
              <a:ea typeface="+mn-ea"/>
              <a:cs typeface="+mn-cs"/>
            </a:endParaRPr>
          </a:p>
        </p:txBody>
      </p:sp>
      <p:sp>
        <p:nvSpPr>
          <p:cNvPr id="6" name="Text 2"/>
          <p:cNvSpPr/>
          <p:nvPr/>
        </p:nvSpPr>
        <p:spPr>
          <a:xfrm>
            <a:off x="720031" y="4124623"/>
            <a:ext cx="6024898" cy="1096306"/>
          </a:xfrm>
          <a:prstGeom prst="rect">
            <a:avLst/>
          </a:prstGeom>
          <a:noFill/>
          <a:ln/>
        </p:spPr>
        <p:txBody>
          <a:bodyPr wrap="square" rtlCol="0" anchor="t"/>
          <a:lstStyle/>
          <a:p>
            <a:pPr algn="just" defTabSz="761970">
              <a:lnSpc>
                <a:spcPts val="2592"/>
              </a:lnSpc>
              <a:buClrTx/>
            </a:pPr>
            <a:r>
              <a:rPr lang="en-US" sz="1620" kern="1200" dirty="0">
                <a:solidFill>
                  <a:srgbClr val="2A2742"/>
                </a:solidFill>
                <a:latin typeface="Arimo" pitchFamily="34" charset="0"/>
                <a:ea typeface="Arimo" pitchFamily="34" charset="-122"/>
                <a:cs typeface="Arimo" pitchFamily="34" charset="-120"/>
              </a:rPr>
              <a:t>Data is the lifeblood of decision-making in today's world, from business strategy to scientific discovery. It is the raw material for insights, predictions, and innovation.</a:t>
            </a:r>
            <a:endParaRPr lang="en-US" sz="1620" kern="1200" dirty="0">
              <a:solidFill>
                <a:prstClr val="black"/>
              </a:solidFill>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Data to Wisdom</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20</a:t>
            </a:fld>
            <a:endParaRPr lang="en-PK"/>
          </a:p>
        </p:txBody>
      </p:sp>
      <p:sp>
        <p:nvSpPr>
          <p:cNvPr id="5" name="Freeform 4"/>
          <p:cNvSpPr/>
          <p:nvPr/>
        </p:nvSpPr>
        <p:spPr>
          <a:xfrm>
            <a:off x="3244559" y="4506962"/>
            <a:ext cx="5456938" cy="760606"/>
          </a:xfrm>
          <a:custGeom>
            <a:avLst/>
            <a:gdLst>
              <a:gd name="connsiteX0" fmla="*/ 854401 w 6851941"/>
              <a:gd name="connsiteY0" fmla="*/ 0 h 1536191"/>
              <a:gd name="connsiteX1" fmla="*/ 5997541 w 6851941"/>
              <a:gd name="connsiteY1" fmla="*/ 0 h 1536191"/>
              <a:gd name="connsiteX2" fmla="*/ 6851941 w 6851941"/>
              <a:gd name="connsiteY2" fmla="*/ 1536191 h 1536191"/>
              <a:gd name="connsiteX3" fmla="*/ 0 w 6851941"/>
              <a:gd name="connsiteY3" fmla="*/ 1536191 h 1536191"/>
            </a:gdLst>
            <a:ahLst/>
            <a:cxnLst>
              <a:cxn ang="0">
                <a:pos x="connsiteX0" y="connsiteY0"/>
              </a:cxn>
              <a:cxn ang="0">
                <a:pos x="connsiteX1" y="connsiteY1"/>
              </a:cxn>
              <a:cxn ang="0">
                <a:pos x="connsiteX2" y="connsiteY2"/>
              </a:cxn>
              <a:cxn ang="0">
                <a:pos x="connsiteX3" y="connsiteY3"/>
              </a:cxn>
            </a:cxnLst>
            <a:rect l="l" t="t" r="r" b="b"/>
            <a:pathLst>
              <a:path w="6851941" h="1536191">
                <a:moveTo>
                  <a:pt x="854401" y="0"/>
                </a:moveTo>
                <a:lnTo>
                  <a:pt x="5997541" y="0"/>
                </a:lnTo>
                <a:lnTo>
                  <a:pt x="6851941" y="1536191"/>
                </a:lnTo>
                <a:lnTo>
                  <a:pt x="0" y="1536191"/>
                </a:lnTo>
                <a:close/>
              </a:path>
            </a:pathLst>
          </a:custGeom>
          <a:solidFill>
            <a:srgbClr val="46729F"/>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6" name="Rectangle 5"/>
          <p:cNvSpPr/>
          <p:nvPr/>
        </p:nvSpPr>
        <p:spPr>
          <a:xfrm>
            <a:off x="2771942" y="2203807"/>
            <a:ext cx="447507" cy="3063760"/>
          </a:xfrm>
          <a:prstGeom prst="rect">
            <a:avLst/>
          </a:prstGeom>
          <a:gradFill>
            <a:gsLst>
              <a:gs pos="0">
                <a:srgbClr val="05B04E"/>
              </a:gs>
              <a:gs pos="50000">
                <a:srgbClr val="FCC001"/>
              </a:gs>
              <a:gs pos="100000">
                <a:srgbClr val="C0000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6"/>
          <p:cNvSpPr/>
          <p:nvPr/>
        </p:nvSpPr>
        <p:spPr>
          <a:xfrm>
            <a:off x="3918450" y="3735552"/>
            <a:ext cx="4109156" cy="760520"/>
          </a:xfrm>
          <a:custGeom>
            <a:avLst/>
            <a:gdLst>
              <a:gd name="connsiteX0" fmla="*/ 854304 w 5159614"/>
              <a:gd name="connsiteY0" fmla="*/ 0 h 1536017"/>
              <a:gd name="connsiteX1" fmla="*/ 4305310 w 5159614"/>
              <a:gd name="connsiteY1" fmla="*/ 0 h 1536017"/>
              <a:gd name="connsiteX2" fmla="*/ 5159614 w 5159614"/>
              <a:gd name="connsiteY2" fmla="*/ 1536017 h 1536017"/>
              <a:gd name="connsiteX3" fmla="*/ 0 w 5159614"/>
              <a:gd name="connsiteY3" fmla="*/ 1536017 h 1536017"/>
            </a:gdLst>
            <a:ahLst/>
            <a:cxnLst>
              <a:cxn ang="0">
                <a:pos x="connsiteX0" y="connsiteY0"/>
              </a:cxn>
              <a:cxn ang="0">
                <a:pos x="connsiteX1" y="connsiteY1"/>
              </a:cxn>
              <a:cxn ang="0">
                <a:pos x="connsiteX2" y="connsiteY2"/>
              </a:cxn>
              <a:cxn ang="0">
                <a:pos x="connsiteX3" y="connsiteY3"/>
              </a:cxn>
            </a:cxnLst>
            <a:rect l="l" t="t" r="r" b="b"/>
            <a:pathLst>
              <a:path w="5159614" h="1536017">
                <a:moveTo>
                  <a:pt x="854304" y="0"/>
                </a:moveTo>
                <a:lnTo>
                  <a:pt x="4305310" y="0"/>
                </a:lnTo>
                <a:lnTo>
                  <a:pt x="5159614" y="1536017"/>
                </a:lnTo>
                <a:lnTo>
                  <a:pt x="0" y="1536017"/>
                </a:lnTo>
                <a:close/>
              </a:path>
            </a:pathLst>
          </a:custGeom>
          <a:solidFill>
            <a:srgbClr val="81ADD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Information</a:t>
            </a:r>
          </a:p>
        </p:txBody>
      </p:sp>
      <p:sp>
        <p:nvSpPr>
          <p:cNvPr id="8" name="Freeform 7"/>
          <p:cNvSpPr/>
          <p:nvPr/>
        </p:nvSpPr>
        <p:spPr>
          <a:xfrm>
            <a:off x="4598197" y="2969665"/>
            <a:ext cx="2749661" cy="764522"/>
          </a:xfrm>
          <a:custGeom>
            <a:avLst/>
            <a:gdLst>
              <a:gd name="connsiteX0" fmla="*/ 858799 w 3452580"/>
              <a:gd name="connsiteY0" fmla="*/ 0 h 1544100"/>
              <a:gd name="connsiteX1" fmla="*/ 2593781 w 3452580"/>
              <a:gd name="connsiteY1" fmla="*/ 0 h 1544100"/>
              <a:gd name="connsiteX2" fmla="*/ 3452580 w 3452580"/>
              <a:gd name="connsiteY2" fmla="*/ 1544100 h 1544100"/>
              <a:gd name="connsiteX3" fmla="*/ 0 w 3452580"/>
              <a:gd name="connsiteY3" fmla="*/ 1544100 h 1544100"/>
            </a:gdLst>
            <a:ahLst/>
            <a:cxnLst>
              <a:cxn ang="0">
                <a:pos x="connsiteX0" y="connsiteY0"/>
              </a:cxn>
              <a:cxn ang="0">
                <a:pos x="connsiteX1" y="connsiteY1"/>
              </a:cxn>
              <a:cxn ang="0">
                <a:pos x="connsiteX2" y="connsiteY2"/>
              </a:cxn>
              <a:cxn ang="0">
                <a:pos x="connsiteX3" y="connsiteY3"/>
              </a:cxn>
            </a:cxnLst>
            <a:rect l="l" t="t" r="r" b="b"/>
            <a:pathLst>
              <a:path w="3452580" h="1544100">
                <a:moveTo>
                  <a:pt x="858799" y="0"/>
                </a:moveTo>
                <a:lnTo>
                  <a:pt x="2593781" y="0"/>
                </a:lnTo>
                <a:lnTo>
                  <a:pt x="3452580" y="1544100"/>
                </a:lnTo>
                <a:lnTo>
                  <a:pt x="0" y="1544100"/>
                </a:lnTo>
                <a:close/>
              </a:path>
            </a:pathLst>
          </a:custGeom>
          <a:solidFill>
            <a:srgbClr val="ACC5D9"/>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Knowledge</a:t>
            </a:r>
          </a:p>
        </p:txBody>
      </p:sp>
      <p:sp>
        <p:nvSpPr>
          <p:cNvPr id="9" name="Freeform 8"/>
          <p:cNvSpPr/>
          <p:nvPr/>
        </p:nvSpPr>
        <p:spPr>
          <a:xfrm>
            <a:off x="5272625" y="2196040"/>
            <a:ext cx="1381754" cy="772260"/>
          </a:xfrm>
          <a:custGeom>
            <a:avLst/>
            <a:gdLst>
              <a:gd name="connsiteX0" fmla="*/ 867491 w 1734983"/>
              <a:gd name="connsiteY0" fmla="*/ 0 h 1559728"/>
              <a:gd name="connsiteX1" fmla="*/ 1734983 w 1734983"/>
              <a:gd name="connsiteY1" fmla="*/ 1559728 h 1559728"/>
              <a:gd name="connsiteX2" fmla="*/ 0 w 1734983"/>
              <a:gd name="connsiteY2" fmla="*/ 1559728 h 1559728"/>
            </a:gdLst>
            <a:ahLst/>
            <a:cxnLst>
              <a:cxn ang="0">
                <a:pos x="connsiteX0" y="connsiteY0"/>
              </a:cxn>
              <a:cxn ang="0">
                <a:pos x="connsiteX1" y="connsiteY1"/>
              </a:cxn>
              <a:cxn ang="0">
                <a:pos x="connsiteX2" y="connsiteY2"/>
              </a:cxn>
            </a:cxnLst>
            <a:rect l="l" t="t" r="r" b="b"/>
            <a:pathLst>
              <a:path w="1734983" h="1559728">
                <a:moveTo>
                  <a:pt x="867491" y="0"/>
                </a:moveTo>
                <a:lnTo>
                  <a:pt x="1734983" y="1559728"/>
                </a:lnTo>
                <a:lnTo>
                  <a:pt x="0" y="1559728"/>
                </a:lnTo>
                <a:close/>
              </a:path>
            </a:pathLst>
          </a:custGeom>
          <a:solidFill>
            <a:srgbClr val="CFE1F5"/>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Wisdom</a:t>
            </a:r>
          </a:p>
        </p:txBody>
      </p:sp>
      <p:sp>
        <p:nvSpPr>
          <p:cNvPr id="10" name="TextBox 9"/>
          <p:cNvSpPr txBox="1"/>
          <p:nvPr/>
        </p:nvSpPr>
        <p:spPr>
          <a:xfrm>
            <a:off x="2293419" y="1829030"/>
            <a:ext cx="1404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Decision Risk</a:t>
            </a:r>
          </a:p>
        </p:txBody>
      </p:sp>
      <p:sp>
        <p:nvSpPr>
          <p:cNvPr id="11" name="Rectangle 10"/>
          <p:cNvSpPr/>
          <p:nvPr/>
        </p:nvSpPr>
        <p:spPr>
          <a:xfrm rot="19099921">
            <a:off x="8263720" y="4093490"/>
            <a:ext cx="828291" cy="1020980"/>
          </a:xfrm>
          <a:prstGeom prst="rect">
            <a:avLst/>
          </a:prstGeom>
          <a:solidFill>
            <a:srgbClr val="46729F"/>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11"/>
          <p:cNvSpPr/>
          <p:nvPr/>
        </p:nvSpPr>
        <p:spPr>
          <a:xfrm>
            <a:off x="8197501" y="4472393"/>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8475107" y="4306062"/>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8454390" y="4496093"/>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8636119" y="4401362"/>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p:cNvSpPr/>
          <p:nvPr/>
        </p:nvSpPr>
        <p:spPr>
          <a:xfrm>
            <a:off x="8748251" y="4284675"/>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p:cNvSpPr/>
          <p:nvPr/>
        </p:nvSpPr>
        <p:spPr>
          <a:xfrm>
            <a:off x="8900576" y="4459029"/>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p:cNvSpPr/>
          <p:nvPr/>
        </p:nvSpPr>
        <p:spPr>
          <a:xfrm>
            <a:off x="8394660" y="4151629"/>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p:cNvSpPr/>
          <p:nvPr/>
        </p:nvSpPr>
        <p:spPr>
          <a:xfrm>
            <a:off x="8292322" y="4327008"/>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p:cNvSpPr/>
          <p:nvPr/>
        </p:nvSpPr>
        <p:spPr>
          <a:xfrm>
            <a:off x="8602608" y="4192790"/>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p:cNvSpPr/>
          <p:nvPr/>
        </p:nvSpPr>
        <p:spPr>
          <a:xfrm>
            <a:off x="8378766" y="4676979"/>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p:cNvSpPr/>
          <p:nvPr/>
        </p:nvSpPr>
        <p:spPr>
          <a:xfrm>
            <a:off x="8532872" y="4784912"/>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p:cNvSpPr/>
          <p:nvPr/>
        </p:nvSpPr>
        <p:spPr>
          <a:xfrm>
            <a:off x="8630265" y="4631945"/>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p:cNvSpPr/>
          <p:nvPr/>
        </p:nvSpPr>
        <p:spPr>
          <a:xfrm>
            <a:off x="8740743" y="4515524"/>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8894722" y="4689612"/>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9047677" y="4624060"/>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8779493" y="4814878"/>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p:cNvSpPr/>
          <p:nvPr/>
        </p:nvSpPr>
        <p:spPr>
          <a:xfrm>
            <a:off x="8689005" y="4950161"/>
            <a:ext cx="180975" cy="953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rot="19099921">
            <a:off x="7586653" y="3322366"/>
            <a:ext cx="828291" cy="1029479"/>
          </a:xfrm>
          <a:prstGeom prst="rect">
            <a:avLst/>
          </a:prstGeom>
          <a:solidFill>
            <a:srgbClr val="81ADD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29"/>
          <p:cNvSpPr/>
          <p:nvPr/>
        </p:nvSpPr>
        <p:spPr>
          <a:xfrm>
            <a:off x="7766886" y="3575032"/>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p:cNvSpPr/>
          <p:nvPr/>
        </p:nvSpPr>
        <p:spPr>
          <a:xfrm>
            <a:off x="7685857" y="3879640"/>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p:cNvSpPr/>
          <p:nvPr/>
        </p:nvSpPr>
        <p:spPr>
          <a:xfrm>
            <a:off x="7839963" y="3987517"/>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p:cNvSpPr/>
          <p:nvPr/>
        </p:nvSpPr>
        <p:spPr>
          <a:xfrm>
            <a:off x="8354768" y="3826749"/>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p:cNvSpPr/>
          <p:nvPr/>
        </p:nvSpPr>
        <p:spPr>
          <a:xfrm>
            <a:off x="8160869" y="3979321"/>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p:cNvSpPr/>
          <p:nvPr/>
        </p:nvSpPr>
        <p:spPr>
          <a:xfrm>
            <a:off x="7996096" y="4152679"/>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rot="19099921">
            <a:off x="6907083" y="2572724"/>
            <a:ext cx="828291" cy="1001643"/>
          </a:xfrm>
          <a:prstGeom prst="rect">
            <a:avLst/>
          </a:prstGeom>
          <a:solidFill>
            <a:srgbClr val="ACC5D9"/>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p:cNvSpPr/>
          <p:nvPr/>
        </p:nvSpPr>
        <p:spPr>
          <a:xfrm rot="19099921">
            <a:off x="6212152" y="1786531"/>
            <a:ext cx="841120" cy="1044299"/>
          </a:xfrm>
          <a:prstGeom prst="rect">
            <a:avLst/>
          </a:prstGeom>
          <a:solidFill>
            <a:srgbClr val="CFE1F5"/>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37"/>
          <p:cNvSpPr/>
          <p:nvPr/>
        </p:nvSpPr>
        <p:spPr>
          <a:xfrm>
            <a:off x="8063555" y="3852312"/>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p:cNvSpPr/>
          <p:nvPr/>
        </p:nvSpPr>
        <p:spPr>
          <a:xfrm>
            <a:off x="7979557" y="3510233"/>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p:cNvSpPr/>
          <p:nvPr/>
        </p:nvSpPr>
        <p:spPr>
          <a:xfrm>
            <a:off x="7782577" y="3750440"/>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p:cNvSpPr/>
          <p:nvPr/>
        </p:nvSpPr>
        <p:spPr>
          <a:xfrm>
            <a:off x="8059127" y="3677268"/>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p:cNvSpPr/>
          <p:nvPr/>
        </p:nvSpPr>
        <p:spPr>
          <a:xfrm>
            <a:off x="7790748" y="3372024"/>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p:cNvSpPr/>
          <p:nvPr/>
        </p:nvSpPr>
        <p:spPr>
          <a:xfrm>
            <a:off x="7502535" y="3736083"/>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p:cNvSpPr/>
          <p:nvPr/>
        </p:nvSpPr>
        <p:spPr>
          <a:xfrm>
            <a:off x="7083619" y="2841092"/>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p:cNvSpPr/>
          <p:nvPr/>
        </p:nvSpPr>
        <p:spPr>
          <a:xfrm>
            <a:off x="7002590" y="3145700"/>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p:cNvSpPr/>
          <p:nvPr/>
        </p:nvSpPr>
        <p:spPr>
          <a:xfrm>
            <a:off x="7156696" y="3253577"/>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a:off x="7671501" y="3092809"/>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7477602" y="3245381"/>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p:cNvSpPr/>
          <p:nvPr/>
        </p:nvSpPr>
        <p:spPr>
          <a:xfrm>
            <a:off x="7312829" y="3418739"/>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p:cNvSpPr/>
          <p:nvPr/>
        </p:nvSpPr>
        <p:spPr>
          <a:xfrm>
            <a:off x="7380288" y="3118372"/>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p:cNvSpPr/>
          <p:nvPr/>
        </p:nvSpPr>
        <p:spPr>
          <a:xfrm>
            <a:off x="7296290" y="2776293"/>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p:cNvSpPr/>
          <p:nvPr/>
        </p:nvSpPr>
        <p:spPr>
          <a:xfrm>
            <a:off x="7099310" y="3016500"/>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p:cNvSpPr/>
          <p:nvPr/>
        </p:nvSpPr>
        <p:spPr>
          <a:xfrm>
            <a:off x="7375860" y="2943328"/>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p:cNvSpPr/>
          <p:nvPr/>
        </p:nvSpPr>
        <p:spPr>
          <a:xfrm>
            <a:off x="7107481" y="2638084"/>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p:cNvSpPr/>
          <p:nvPr/>
        </p:nvSpPr>
        <p:spPr>
          <a:xfrm>
            <a:off x="6819268" y="3002143"/>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p:cNvCxnSpPr>
            <a:stCxn id="49" idx="7"/>
            <a:endCxn id="48" idx="3"/>
          </p:cNvCxnSpPr>
          <p:nvPr/>
        </p:nvCxnSpPr>
        <p:spPr>
          <a:xfrm flipV="1">
            <a:off x="7467301" y="3326682"/>
            <a:ext cx="36804" cy="1060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9" idx="1"/>
            <a:endCxn id="46" idx="4"/>
          </p:cNvCxnSpPr>
          <p:nvPr/>
        </p:nvCxnSpPr>
        <p:spPr>
          <a:xfrm flipH="1" flipV="1">
            <a:off x="7247184" y="3348827"/>
            <a:ext cx="92148" cy="83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6" idx="7"/>
            <a:endCxn id="50" idx="3"/>
          </p:cNvCxnSpPr>
          <p:nvPr/>
        </p:nvCxnSpPr>
        <p:spPr>
          <a:xfrm flipV="1">
            <a:off x="7311168" y="3199673"/>
            <a:ext cx="95623" cy="67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8" idx="7"/>
            <a:endCxn id="47" idx="4"/>
          </p:cNvCxnSpPr>
          <p:nvPr/>
        </p:nvCxnSpPr>
        <p:spPr>
          <a:xfrm flipV="1">
            <a:off x="7632074" y="3188059"/>
            <a:ext cx="129915" cy="71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0" idx="6"/>
            <a:endCxn id="47" idx="2"/>
          </p:cNvCxnSpPr>
          <p:nvPr/>
        </p:nvCxnSpPr>
        <p:spPr>
          <a:xfrm flipV="1">
            <a:off x="7561263" y="3140434"/>
            <a:ext cx="110238" cy="25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0" idx="0"/>
            <a:endCxn id="53" idx="4"/>
          </p:cNvCxnSpPr>
          <p:nvPr/>
        </p:nvCxnSpPr>
        <p:spPr>
          <a:xfrm flipH="1" flipV="1">
            <a:off x="7466348" y="3038578"/>
            <a:ext cx="4428" cy="79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6" idx="0"/>
            <a:endCxn id="52" idx="4"/>
          </p:cNvCxnSpPr>
          <p:nvPr/>
        </p:nvCxnSpPr>
        <p:spPr>
          <a:xfrm flipH="1" flipV="1">
            <a:off x="7189798" y="3111750"/>
            <a:ext cx="57386" cy="141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45" idx="0"/>
          </p:cNvCxnSpPr>
          <p:nvPr/>
        </p:nvCxnSpPr>
        <p:spPr>
          <a:xfrm flipH="1">
            <a:off x="7093078" y="3118372"/>
            <a:ext cx="88549" cy="27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2" idx="6"/>
            <a:endCxn id="53" idx="2"/>
          </p:cNvCxnSpPr>
          <p:nvPr/>
        </p:nvCxnSpPr>
        <p:spPr>
          <a:xfrm flipV="1">
            <a:off x="7280285" y="2990953"/>
            <a:ext cx="95575" cy="73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3" idx="0"/>
            <a:endCxn id="51" idx="4"/>
          </p:cNvCxnSpPr>
          <p:nvPr/>
        </p:nvCxnSpPr>
        <p:spPr>
          <a:xfrm flipH="1" flipV="1">
            <a:off x="7386778" y="2871543"/>
            <a:ext cx="79570" cy="71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3" idx="0"/>
            <a:endCxn id="44" idx="6"/>
          </p:cNvCxnSpPr>
          <p:nvPr/>
        </p:nvCxnSpPr>
        <p:spPr>
          <a:xfrm flipH="1" flipV="1">
            <a:off x="7264594" y="2888717"/>
            <a:ext cx="201754" cy="54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2" idx="2"/>
            <a:endCxn id="55" idx="6"/>
          </p:cNvCxnSpPr>
          <p:nvPr/>
        </p:nvCxnSpPr>
        <p:spPr>
          <a:xfrm flipH="1" flipV="1">
            <a:off x="7000243" y="3049768"/>
            <a:ext cx="99067" cy="14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4" idx="0"/>
            <a:endCxn id="54" idx="4"/>
          </p:cNvCxnSpPr>
          <p:nvPr/>
        </p:nvCxnSpPr>
        <p:spPr>
          <a:xfrm flipV="1">
            <a:off x="7174107" y="2733334"/>
            <a:ext cx="23862" cy="107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1" idx="0"/>
            <a:endCxn id="54" idx="4"/>
          </p:cNvCxnSpPr>
          <p:nvPr/>
        </p:nvCxnSpPr>
        <p:spPr>
          <a:xfrm flipH="1" flipV="1">
            <a:off x="7197969" y="2733334"/>
            <a:ext cx="188809" cy="4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6387839" y="2080509"/>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p:cNvSpPr/>
          <p:nvPr/>
        </p:nvSpPr>
        <p:spPr>
          <a:xfrm>
            <a:off x="6306810" y="2385117"/>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p:cNvSpPr/>
          <p:nvPr/>
        </p:nvSpPr>
        <p:spPr>
          <a:xfrm>
            <a:off x="6460916" y="2492994"/>
            <a:ext cx="180975" cy="95250"/>
          </a:xfrm>
          <a:prstGeom prst="ellipse">
            <a:avLst/>
          </a:prstGeom>
          <a:solidFill>
            <a:srgbClr val="B799FB"/>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72"/>
          <p:cNvSpPr/>
          <p:nvPr/>
        </p:nvSpPr>
        <p:spPr>
          <a:xfrm>
            <a:off x="6975721" y="2332226"/>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p:cNvSpPr/>
          <p:nvPr/>
        </p:nvSpPr>
        <p:spPr>
          <a:xfrm>
            <a:off x="6781822" y="2484798"/>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p:cNvSpPr/>
          <p:nvPr/>
        </p:nvSpPr>
        <p:spPr>
          <a:xfrm>
            <a:off x="6617049" y="2658156"/>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p:cNvSpPr/>
          <p:nvPr/>
        </p:nvSpPr>
        <p:spPr>
          <a:xfrm>
            <a:off x="6684508" y="2357789"/>
            <a:ext cx="180975" cy="95250"/>
          </a:xfrm>
          <a:prstGeom prst="ellipse">
            <a:avLst/>
          </a:prstGeom>
          <a:solidFill>
            <a:srgbClr val="B799FB"/>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p:cNvSpPr/>
          <p:nvPr/>
        </p:nvSpPr>
        <p:spPr>
          <a:xfrm>
            <a:off x="6600510" y="2015710"/>
            <a:ext cx="180975" cy="95250"/>
          </a:xfrm>
          <a:prstGeom prst="ellipse">
            <a:avLst/>
          </a:prstGeom>
          <a:solidFill>
            <a:srgbClr val="B799FB"/>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p:cNvSpPr/>
          <p:nvPr/>
        </p:nvSpPr>
        <p:spPr>
          <a:xfrm>
            <a:off x="6403530" y="2255917"/>
            <a:ext cx="180975" cy="95250"/>
          </a:xfrm>
          <a:prstGeom prst="ellipse">
            <a:avLst/>
          </a:prstGeom>
          <a:solidFill>
            <a:srgbClr val="B79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p:cNvSpPr/>
          <p:nvPr/>
        </p:nvSpPr>
        <p:spPr>
          <a:xfrm>
            <a:off x="6680080" y="2182745"/>
            <a:ext cx="180975" cy="95250"/>
          </a:xfrm>
          <a:prstGeom prst="ellipse">
            <a:avLst/>
          </a:prstGeom>
          <a:solidFill>
            <a:srgbClr val="2DD9B1"/>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p:cNvSpPr/>
          <p:nvPr/>
        </p:nvSpPr>
        <p:spPr>
          <a:xfrm>
            <a:off x="6411701" y="1877501"/>
            <a:ext cx="180975" cy="95250"/>
          </a:xfrm>
          <a:prstGeom prst="ellipse">
            <a:avLst/>
          </a:prstGeom>
          <a:solidFill>
            <a:srgbClr val="B799FB"/>
          </a:solidFill>
          <a:ln w="19050">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p:cNvSpPr/>
          <p:nvPr/>
        </p:nvSpPr>
        <p:spPr>
          <a:xfrm>
            <a:off x="6123488" y="2241560"/>
            <a:ext cx="180975" cy="95250"/>
          </a:xfrm>
          <a:prstGeom prst="ellipse">
            <a:avLst/>
          </a:prstGeom>
          <a:solidFill>
            <a:srgbClr val="2DD9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2" name="Straight Connector 81"/>
          <p:cNvCxnSpPr>
            <a:stCxn id="75" idx="7"/>
            <a:endCxn id="74" idx="3"/>
          </p:cNvCxnSpPr>
          <p:nvPr/>
        </p:nvCxnSpPr>
        <p:spPr>
          <a:xfrm flipV="1">
            <a:off x="6771521" y="2566099"/>
            <a:ext cx="36804" cy="1060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2" idx="7"/>
            <a:endCxn id="76" idx="3"/>
          </p:cNvCxnSpPr>
          <p:nvPr/>
        </p:nvCxnSpPr>
        <p:spPr>
          <a:xfrm flipV="1">
            <a:off x="6615388" y="2439090"/>
            <a:ext cx="95623" cy="67853"/>
          </a:xfrm>
          <a:prstGeom prst="line">
            <a:avLst/>
          </a:prstGeom>
          <a:ln w="19050">
            <a:solidFill>
              <a:srgbClr val="FFFF0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74" idx="7"/>
            <a:endCxn id="73" idx="4"/>
          </p:cNvCxnSpPr>
          <p:nvPr/>
        </p:nvCxnSpPr>
        <p:spPr>
          <a:xfrm flipV="1">
            <a:off x="6936294" y="2427476"/>
            <a:ext cx="129915" cy="71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6" idx="6"/>
            <a:endCxn id="73" idx="2"/>
          </p:cNvCxnSpPr>
          <p:nvPr/>
        </p:nvCxnSpPr>
        <p:spPr>
          <a:xfrm flipV="1">
            <a:off x="6865483" y="2379851"/>
            <a:ext cx="110238" cy="25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76" idx="0"/>
            <a:endCxn id="79" idx="4"/>
          </p:cNvCxnSpPr>
          <p:nvPr/>
        </p:nvCxnSpPr>
        <p:spPr>
          <a:xfrm flipH="1" flipV="1">
            <a:off x="6770568" y="2277995"/>
            <a:ext cx="4428" cy="79794"/>
          </a:xfrm>
          <a:prstGeom prst="line">
            <a:avLst/>
          </a:prstGeom>
          <a:ln w="19050">
            <a:solidFill>
              <a:srgbClr val="FFFF0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2" idx="0"/>
            <a:endCxn id="78" idx="4"/>
          </p:cNvCxnSpPr>
          <p:nvPr/>
        </p:nvCxnSpPr>
        <p:spPr>
          <a:xfrm flipH="1" flipV="1">
            <a:off x="6494018" y="2351167"/>
            <a:ext cx="57386" cy="141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endCxn id="71" idx="0"/>
          </p:cNvCxnSpPr>
          <p:nvPr/>
        </p:nvCxnSpPr>
        <p:spPr>
          <a:xfrm flipH="1">
            <a:off x="6397298" y="2357789"/>
            <a:ext cx="88549" cy="27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8" idx="6"/>
            <a:endCxn id="79" idx="2"/>
          </p:cNvCxnSpPr>
          <p:nvPr/>
        </p:nvCxnSpPr>
        <p:spPr>
          <a:xfrm flipV="1">
            <a:off x="6584505" y="2230370"/>
            <a:ext cx="95575" cy="73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9" idx="0"/>
            <a:endCxn id="77" idx="4"/>
          </p:cNvCxnSpPr>
          <p:nvPr/>
        </p:nvCxnSpPr>
        <p:spPr>
          <a:xfrm flipH="1" flipV="1">
            <a:off x="6690998" y="2110960"/>
            <a:ext cx="79570" cy="71785"/>
          </a:xfrm>
          <a:prstGeom prst="line">
            <a:avLst/>
          </a:prstGeom>
          <a:ln w="19050">
            <a:solidFill>
              <a:srgbClr val="FFFF0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79" idx="0"/>
            <a:endCxn id="70" idx="6"/>
          </p:cNvCxnSpPr>
          <p:nvPr/>
        </p:nvCxnSpPr>
        <p:spPr>
          <a:xfrm flipH="1" flipV="1">
            <a:off x="6568814" y="2128134"/>
            <a:ext cx="201754" cy="54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78" idx="2"/>
            <a:endCxn id="81" idx="6"/>
          </p:cNvCxnSpPr>
          <p:nvPr/>
        </p:nvCxnSpPr>
        <p:spPr>
          <a:xfrm flipH="1" flipV="1">
            <a:off x="6304463" y="2289185"/>
            <a:ext cx="99067" cy="14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77" idx="0"/>
            <a:endCxn id="80" idx="4"/>
          </p:cNvCxnSpPr>
          <p:nvPr/>
        </p:nvCxnSpPr>
        <p:spPr>
          <a:xfrm flipH="1" flipV="1">
            <a:off x="6502189" y="1972751"/>
            <a:ext cx="188809" cy="42959"/>
          </a:xfrm>
          <a:prstGeom prst="line">
            <a:avLst/>
          </a:prstGeom>
          <a:ln w="19050">
            <a:solidFill>
              <a:srgbClr val="FFFF0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0" idx="4"/>
            <a:endCxn id="70" idx="0"/>
          </p:cNvCxnSpPr>
          <p:nvPr/>
        </p:nvCxnSpPr>
        <p:spPr>
          <a:xfrm flipH="1">
            <a:off x="6478327" y="1972751"/>
            <a:ext cx="23862" cy="107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72" idx="4"/>
            <a:endCxn id="75" idx="1"/>
          </p:cNvCxnSpPr>
          <p:nvPr/>
        </p:nvCxnSpPr>
        <p:spPr>
          <a:xfrm>
            <a:off x="6551404" y="2588244"/>
            <a:ext cx="92148" cy="83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792713"/>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7" name="Google Shape;77;p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8" name="Google Shape;78;p3" descr="What is Machine Learning? - by Rahul Dogra - AI World Today"/>
          <p:cNvPicPr preferRelativeResize="0"/>
          <p:nvPr/>
        </p:nvPicPr>
        <p:blipFill rotWithShape="1">
          <a:blip r:embed="rId3">
            <a:alphaModFix/>
          </a:blip>
          <a:srcRect t="9091" r="17265" b="1"/>
          <a:stretch/>
        </p:blipFill>
        <p:spPr>
          <a:xfrm>
            <a:off x="3523488" y="10"/>
            <a:ext cx="8668512" cy="6857990"/>
          </a:xfrm>
          <a:prstGeom prst="rect">
            <a:avLst/>
          </a:prstGeom>
          <a:noFill/>
          <a:ln>
            <a:noFill/>
          </a:ln>
        </p:spPr>
      </p:pic>
      <p:sp>
        <p:nvSpPr>
          <p:cNvPr id="79" name="Google Shape;79;p3"/>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80;p3"/>
          <p:cNvSpPr txBox="1">
            <a:spLocks noGrp="1"/>
          </p:cNvSpPr>
          <p:nvPr>
            <p:ph type="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Calibri"/>
              <a:buNone/>
            </a:pPr>
            <a:r>
              <a:rPr lang="en-PK" sz="4800"/>
              <a:t>Happy Learning!</a:t>
            </a:r>
            <a:endParaRPr/>
          </a:p>
        </p:txBody>
      </p:sp>
      <p:sp>
        <p:nvSpPr>
          <p:cNvPr id="81" name="Google Shape;81;p3"/>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 name="Google Shape;82;p3"/>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6858000"/>
          </a:xfrm>
          <a:prstGeom prst="rect">
            <a:avLst/>
          </a:prstGeom>
          <a:blipFill dpi="0" rotWithShape="1">
            <a:blip r:embed="rId2">
              <a:alphaModFix amt="1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The value of Data</a:t>
            </a:r>
          </a:p>
        </p:txBody>
      </p:sp>
      <p:sp>
        <p:nvSpPr>
          <p:cNvPr id="3" name="Text Placeholder 2"/>
          <p:cNvSpPr>
            <a:spLocks noGrp="1"/>
          </p:cNvSpPr>
          <p:nvPr>
            <p:ph type="body" idx="1"/>
          </p:nvPr>
        </p:nvSpPr>
        <p:spPr>
          <a:xfrm>
            <a:off x="1385454" y="1758461"/>
            <a:ext cx="9301019" cy="4418501"/>
          </a:xfrm>
        </p:spPr>
        <p:txBody>
          <a:bodyPr/>
          <a:lstStyle/>
          <a:p>
            <a:r>
              <a:rPr lang="en-US" dirty="0"/>
              <a:t>“Data is the new oil. It's valuable, but if unrefined, it cannot really be used” </a:t>
            </a:r>
          </a:p>
          <a:p>
            <a:pPr lvl="1"/>
            <a:r>
              <a:rPr lang="en-US" dirty="0"/>
              <a:t>Clive </a:t>
            </a:r>
            <a:r>
              <a:rPr lang="en-US" dirty="0" err="1"/>
              <a:t>Humby</a:t>
            </a:r>
            <a:r>
              <a:rPr lang="en-US" dirty="0"/>
              <a:t> UK Mathematician and Data Science pioneer</a:t>
            </a:r>
          </a:p>
          <a:p>
            <a:pPr lvl="1"/>
            <a:endParaRPr lang="en-US" dirty="0"/>
          </a:p>
          <a:p>
            <a:pPr lvl="1"/>
            <a:endParaRPr lang="en-US" dirty="0"/>
          </a:p>
          <a:p>
            <a:r>
              <a:rPr lang="en-US" dirty="0"/>
              <a:t>Value of data = its potential to create insights, inform decisions, and generate revenue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3</a:t>
            </a:fld>
            <a:endParaRPr lang="en-PK"/>
          </a:p>
        </p:txBody>
      </p:sp>
    </p:spTree>
    <p:extLst>
      <p:ext uri="{BB962C8B-B14F-4D97-AF65-F5344CB8AC3E}">
        <p14:creationId xmlns:p14="http://schemas.microsoft.com/office/powerpoint/2010/main" val="2340542410"/>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Move="1" noResize="1" noEditPoints="1" noAdjustHandles="1" noChangeArrowheads="1" noChangeShapeType="1"/>
          </p:cNvSpPr>
          <p:nvPr/>
        </p:nvSpPr>
        <p:spPr>
          <a:xfrm>
            <a:off x="0" y="1"/>
            <a:ext cx="12192000" cy="6858000"/>
          </a:xfrm>
          <a:prstGeom prst="rect">
            <a:avLst/>
          </a:prstGeom>
          <a:blipFill dpi="0" rotWithShape="1">
            <a:blip r:embed="rId2">
              <a:alphaModFix amt="1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The value of Data</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4</a:t>
            </a:fld>
            <a:endParaRPr lang="en-PK"/>
          </a:p>
        </p:txBody>
      </p:sp>
      <p:sp>
        <p:nvSpPr>
          <p:cNvPr id="9" name="Shape 3">
            <a:extLst>
              <a:ext uri="{FF2B5EF4-FFF2-40B4-BE49-F238E27FC236}">
                <a16:creationId xmlns:a16="http://schemas.microsoft.com/office/drawing/2014/main" id="{1A77294E-CC8E-4D1D-752F-F1FE735A8D89}"/>
              </a:ext>
            </a:extLst>
          </p:cNvPr>
          <p:cNvSpPr/>
          <p:nvPr/>
        </p:nvSpPr>
        <p:spPr>
          <a:xfrm>
            <a:off x="1204866" y="1834425"/>
            <a:ext cx="413192" cy="613417"/>
          </a:xfrm>
          <a:prstGeom prst="roundRect">
            <a:avLst>
              <a:gd name="adj" fmla="val 18667"/>
            </a:avLst>
          </a:prstGeom>
          <a:solidFill>
            <a:srgbClr val="E9E6FA"/>
          </a:solidFill>
          <a:ln w="7620">
            <a:solidFill>
              <a:srgbClr val="BDB8DF"/>
            </a:solidFill>
            <a:prstDash val="solid"/>
          </a:ln>
        </p:spPr>
        <p:txBody>
          <a:bodyPr/>
          <a:lstStyle/>
          <a:p>
            <a:endParaRPr lang="en-US" sz="1800"/>
          </a:p>
        </p:txBody>
      </p:sp>
      <p:sp>
        <p:nvSpPr>
          <p:cNvPr id="10" name="Text 4">
            <a:extLst>
              <a:ext uri="{FF2B5EF4-FFF2-40B4-BE49-F238E27FC236}">
                <a16:creationId xmlns:a16="http://schemas.microsoft.com/office/drawing/2014/main" id="{385C2903-5944-244B-0300-9256316DF2BA}"/>
              </a:ext>
            </a:extLst>
          </p:cNvPr>
          <p:cNvSpPr/>
          <p:nvPr/>
        </p:nvSpPr>
        <p:spPr>
          <a:xfrm>
            <a:off x="1356421" y="2034520"/>
            <a:ext cx="107430" cy="408890"/>
          </a:xfrm>
          <a:prstGeom prst="rect">
            <a:avLst/>
          </a:prstGeom>
          <a:noFill/>
          <a:ln/>
        </p:spPr>
        <p:txBody>
          <a:bodyPr wrap="none" rtlCol="0" anchor="t"/>
          <a:lstStyle/>
          <a:p>
            <a:pPr algn="ctr">
              <a:lnSpc>
                <a:spcPts val="1979"/>
              </a:lnSpc>
            </a:pPr>
            <a:r>
              <a:rPr lang="en-US" sz="3200" b="1" dirty="0">
                <a:solidFill>
                  <a:srgbClr val="2A2742"/>
                </a:solidFill>
                <a:latin typeface="Outfit" pitchFamily="34" charset="0"/>
                <a:ea typeface="Outfit" pitchFamily="34" charset="-122"/>
                <a:cs typeface="Outfit" pitchFamily="34" charset="-120"/>
              </a:rPr>
              <a:t>1</a:t>
            </a:r>
            <a:endParaRPr lang="en-US" sz="3200" dirty="0"/>
          </a:p>
        </p:txBody>
      </p:sp>
      <p:sp>
        <p:nvSpPr>
          <p:cNvPr id="11" name="Text 5">
            <a:extLst>
              <a:ext uri="{FF2B5EF4-FFF2-40B4-BE49-F238E27FC236}">
                <a16:creationId xmlns:a16="http://schemas.microsoft.com/office/drawing/2014/main" id="{7AD97D10-B49F-AE9F-2B8F-F234886E8B22}"/>
              </a:ext>
            </a:extLst>
          </p:cNvPr>
          <p:cNvSpPr/>
          <p:nvPr/>
        </p:nvSpPr>
        <p:spPr>
          <a:xfrm>
            <a:off x="1749377" y="1834427"/>
            <a:ext cx="3914015" cy="425840"/>
          </a:xfrm>
          <a:prstGeom prst="rect">
            <a:avLst/>
          </a:prstGeom>
          <a:noFill/>
          <a:ln/>
        </p:spPr>
        <p:txBody>
          <a:bodyPr wrap="none" rtlCol="0" anchor="t"/>
          <a:lstStyle/>
          <a:p>
            <a:pPr>
              <a:lnSpc>
                <a:spcPts val="2062"/>
              </a:lnSpc>
            </a:pPr>
            <a:r>
              <a:rPr lang="en-US" sz="2800" b="1" dirty="0">
                <a:solidFill>
                  <a:srgbClr val="2A2742"/>
                </a:solidFill>
                <a:latin typeface="Outfit" pitchFamily="34" charset="0"/>
                <a:ea typeface="Outfit" pitchFamily="34" charset="-122"/>
                <a:cs typeface="Outfit" pitchFamily="34" charset="-120"/>
              </a:rPr>
              <a:t>Reduced Uncertainty</a:t>
            </a:r>
            <a:endParaRPr lang="en-US" sz="2800" dirty="0"/>
          </a:p>
        </p:txBody>
      </p:sp>
      <p:sp>
        <p:nvSpPr>
          <p:cNvPr id="12" name="Text 6">
            <a:extLst>
              <a:ext uri="{FF2B5EF4-FFF2-40B4-BE49-F238E27FC236}">
                <a16:creationId xmlns:a16="http://schemas.microsoft.com/office/drawing/2014/main" id="{4238DC02-C714-76E1-5F13-86F1A7E5AF17}"/>
              </a:ext>
            </a:extLst>
          </p:cNvPr>
          <p:cNvSpPr/>
          <p:nvPr/>
        </p:nvSpPr>
        <p:spPr>
          <a:xfrm>
            <a:off x="1749379" y="2196674"/>
            <a:ext cx="4327206" cy="872342"/>
          </a:xfrm>
          <a:prstGeom prst="rect">
            <a:avLst/>
          </a:prstGeom>
          <a:noFill/>
          <a:ln/>
        </p:spPr>
        <p:txBody>
          <a:bodyPr wrap="square" rtlCol="0" anchor="t"/>
          <a:lstStyle/>
          <a:p>
            <a:pPr>
              <a:lnSpc>
                <a:spcPts val="2111"/>
              </a:lnSpc>
            </a:pPr>
            <a:r>
              <a:rPr lang="en-US" sz="2000" dirty="0">
                <a:solidFill>
                  <a:srgbClr val="2A2742"/>
                </a:solidFill>
                <a:latin typeface="Arimo" pitchFamily="34" charset="0"/>
                <a:ea typeface="Arimo" pitchFamily="34" charset="-122"/>
                <a:cs typeface="Arimo" pitchFamily="34" charset="-120"/>
              </a:rPr>
              <a:t>Helps mitigate uncertainty, enabling better forecasts and more precise planning.</a:t>
            </a:r>
            <a:endParaRPr lang="en-US" sz="2000" dirty="0"/>
          </a:p>
        </p:txBody>
      </p:sp>
      <p:sp>
        <p:nvSpPr>
          <p:cNvPr id="13" name="Shape 7">
            <a:extLst>
              <a:ext uri="{FF2B5EF4-FFF2-40B4-BE49-F238E27FC236}">
                <a16:creationId xmlns:a16="http://schemas.microsoft.com/office/drawing/2014/main" id="{C47C6D4B-CD29-0E87-5EBA-E5D348A4811B}"/>
              </a:ext>
            </a:extLst>
          </p:cNvPr>
          <p:cNvSpPr/>
          <p:nvPr/>
        </p:nvSpPr>
        <p:spPr>
          <a:xfrm>
            <a:off x="5865369" y="1834425"/>
            <a:ext cx="413192" cy="613417"/>
          </a:xfrm>
          <a:prstGeom prst="roundRect">
            <a:avLst>
              <a:gd name="adj" fmla="val 18667"/>
            </a:avLst>
          </a:prstGeom>
          <a:solidFill>
            <a:srgbClr val="E9E6FA"/>
          </a:solidFill>
          <a:ln w="7620">
            <a:solidFill>
              <a:srgbClr val="BDB8DF"/>
            </a:solidFill>
            <a:prstDash val="solid"/>
          </a:ln>
        </p:spPr>
        <p:txBody>
          <a:bodyPr/>
          <a:lstStyle/>
          <a:p>
            <a:endParaRPr lang="en-US" sz="1800"/>
          </a:p>
        </p:txBody>
      </p:sp>
      <p:sp>
        <p:nvSpPr>
          <p:cNvPr id="14" name="Text 8">
            <a:extLst>
              <a:ext uri="{FF2B5EF4-FFF2-40B4-BE49-F238E27FC236}">
                <a16:creationId xmlns:a16="http://schemas.microsoft.com/office/drawing/2014/main" id="{7F1DC671-A0CB-40BF-F9B8-7A745DD88DD9}"/>
              </a:ext>
            </a:extLst>
          </p:cNvPr>
          <p:cNvSpPr/>
          <p:nvPr/>
        </p:nvSpPr>
        <p:spPr>
          <a:xfrm>
            <a:off x="6018821" y="2034520"/>
            <a:ext cx="158752" cy="408890"/>
          </a:xfrm>
          <a:prstGeom prst="rect">
            <a:avLst/>
          </a:prstGeom>
          <a:noFill/>
          <a:ln/>
        </p:spPr>
        <p:txBody>
          <a:bodyPr wrap="none" rtlCol="0" anchor="t"/>
          <a:lstStyle/>
          <a:p>
            <a:pPr algn="ctr">
              <a:lnSpc>
                <a:spcPts val="1979"/>
              </a:lnSpc>
            </a:pPr>
            <a:r>
              <a:rPr lang="en-US" sz="3200" b="1" dirty="0">
                <a:solidFill>
                  <a:srgbClr val="2A2742"/>
                </a:solidFill>
                <a:latin typeface="Outfit" pitchFamily="34" charset="0"/>
                <a:ea typeface="Outfit" pitchFamily="34" charset="-122"/>
                <a:cs typeface="Outfit" pitchFamily="34" charset="-120"/>
              </a:rPr>
              <a:t>2</a:t>
            </a:r>
            <a:endParaRPr lang="en-US" sz="3200" dirty="0"/>
          </a:p>
        </p:txBody>
      </p:sp>
      <p:sp>
        <p:nvSpPr>
          <p:cNvPr id="15" name="Text 9">
            <a:extLst>
              <a:ext uri="{FF2B5EF4-FFF2-40B4-BE49-F238E27FC236}">
                <a16:creationId xmlns:a16="http://schemas.microsoft.com/office/drawing/2014/main" id="{2933CB63-6662-0090-1A24-86A07F415153}"/>
              </a:ext>
            </a:extLst>
          </p:cNvPr>
          <p:cNvSpPr/>
          <p:nvPr/>
        </p:nvSpPr>
        <p:spPr>
          <a:xfrm>
            <a:off x="6409880" y="1834427"/>
            <a:ext cx="3648519" cy="425840"/>
          </a:xfrm>
          <a:prstGeom prst="rect">
            <a:avLst/>
          </a:prstGeom>
          <a:noFill/>
          <a:ln/>
        </p:spPr>
        <p:txBody>
          <a:bodyPr wrap="none" rtlCol="0" anchor="t"/>
          <a:lstStyle/>
          <a:p>
            <a:pPr>
              <a:lnSpc>
                <a:spcPts val="2062"/>
              </a:lnSpc>
            </a:pPr>
            <a:r>
              <a:rPr lang="en-US" sz="2800" b="1" dirty="0">
                <a:solidFill>
                  <a:srgbClr val="2A2742"/>
                </a:solidFill>
                <a:latin typeface="Outfit" pitchFamily="34" charset="0"/>
                <a:ea typeface="Outfit" pitchFamily="34" charset="-122"/>
                <a:cs typeface="Outfit" pitchFamily="34" charset="-120"/>
              </a:rPr>
              <a:t>Improved Efficiency</a:t>
            </a:r>
            <a:endParaRPr lang="en-US" sz="2800" dirty="0"/>
          </a:p>
        </p:txBody>
      </p:sp>
      <p:sp>
        <p:nvSpPr>
          <p:cNvPr id="16" name="Shape 11">
            <a:extLst>
              <a:ext uri="{FF2B5EF4-FFF2-40B4-BE49-F238E27FC236}">
                <a16:creationId xmlns:a16="http://schemas.microsoft.com/office/drawing/2014/main" id="{E3163668-D3F9-4789-43EC-9575B7FBFD5F}"/>
              </a:ext>
            </a:extLst>
          </p:cNvPr>
          <p:cNvSpPr/>
          <p:nvPr/>
        </p:nvSpPr>
        <p:spPr>
          <a:xfrm>
            <a:off x="1190077" y="3592475"/>
            <a:ext cx="413192" cy="613417"/>
          </a:xfrm>
          <a:prstGeom prst="roundRect">
            <a:avLst>
              <a:gd name="adj" fmla="val 18667"/>
            </a:avLst>
          </a:prstGeom>
          <a:solidFill>
            <a:srgbClr val="E9E6FA"/>
          </a:solidFill>
          <a:ln w="7620">
            <a:solidFill>
              <a:srgbClr val="BDB8DF"/>
            </a:solidFill>
            <a:prstDash val="solid"/>
          </a:ln>
        </p:spPr>
        <p:txBody>
          <a:bodyPr/>
          <a:lstStyle/>
          <a:p>
            <a:endParaRPr lang="en-US" sz="1800"/>
          </a:p>
        </p:txBody>
      </p:sp>
      <p:sp>
        <p:nvSpPr>
          <p:cNvPr id="17" name="Text 12">
            <a:extLst>
              <a:ext uri="{FF2B5EF4-FFF2-40B4-BE49-F238E27FC236}">
                <a16:creationId xmlns:a16="http://schemas.microsoft.com/office/drawing/2014/main" id="{4DFC9A8E-2B7C-FE1A-135E-3C5F2D316516}"/>
              </a:ext>
            </a:extLst>
          </p:cNvPr>
          <p:cNvSpPr/>
          <p:nvPr/>
        </p:nvSpPr>
        <p:spPr>
          <a:xfrm>
            <a:off x="1307056" y="3813871"/>
            <a:ext cx="156795" cy="408890"/>
          </a:xfrm>
          <a:prstGeom prst="rect">
            <a:avLst/>
          </a:prstGeom>
          <a:noFill/>
          <a:ln/>
        </p:spPr>
        <p:txBody>
          <a:bodyPr wrap="none" rtlCol="0" anchor="t"/>
          <a:lstStyle/>
          <a:p>
            <a:pPr algn="ctr">
              <a:lnSpc>
                <a:spcPts val="1979"/>
              </a:lnSpc>
            </a:pPr>
            <a:r>
              <a:rPr lang="en-US" sz="3200" b="1" dirty="0">
                <a:solidFill>
                  <a:srgbClr val="2A2742"/>
                </a:solidFill>
                <a:latin typeface="Outfit" pitchFamily="34" charset="0"/>
                <a:ea typeface="Outfit" pitchFamily="34" charset="-122"/>
                <a:cs typeface="Outfit" pitchFamily="34" charset="-120"/>
              </a:rPr>
              <a:t>3</a:t>
            </a:r>
            <a:endParaRPr lang="en-US" sz="3200" dirty="0"/>
          </a:p>
        </p:txBody>
      </p:sp>
      <p:sp>
        <p:nvSpPr>
          <p:cNvPr id="18" name="Text 13">
            <a:extLst>
              <a:ext uri="{FF2B5EF4-FFF2-40B4-BE49-F238E27FC236}">
                <a16:creationId xmlns:a16="http://schemas.microsoft.com/office/drawing/2014/main" id="{F8760BAA-446B-20FB-FEAF-DE585B807BFD}"/>
              </a:ext>
            </a:extLst>
          </p:cNvPr>
          <p:cNvSpPr/>
          <p:nvPr/>
        </p:nvSpPr>
        <p:spPr>
          <a:xfrm>
            <a:off x="1734589" y="3592475"/>
            <a:ext cx="3782694" cy="630285"/>
          </a:xfrm>
          <a:prstGeom prst="rect">
            <a:avLst/>
          </a:prstGeom>
          <a:noFill/>
          <a:ln/>
        </p:spPr>
        <p:txBody>
          <a:bodyPr wrap="none" rtlCol="0" anchor="t"/>
          <a:lstStyle/>
          <a:p>
            <a:pPr>
              <a:lnSpc>
                <a:spcPts val="2062"/>
              </a:lnSpc>
            </a:pPr>
            <a:r>
              <a:rPr lang="en-US" sz="2800" b="1" dirty="0">
                <a:solidFill>
                  <a:srgbClr val="2A2742"/>
                </a:solidFill>
                <a:latin typeface="Outfit" pitchFamily="34" charset="0"/>
                <a:ea typeface="Outfit" pitchFamily="34" charset="-122"/>
                <a:cs typeface="Outfit" pitchFamily="34" charset="-120"/>
              </a:rPr>
              <a:t>Enhanced Customer</a:t>
            </a:r>
          </a:p>
          <a:p>
            <a:pPr>
              <a:lnSpc>
                <a:spcPts val="2062"/>
              </a:lnSpc>
            </a:pPr>
            <a:r>
              <a:rPr lang="en-US" sz="2800" b="1" dirty="0">
                <a:solidFill>
                  <a:srgbClr val="2A2742"/>
                </a:solidFill>
                <a:latin typeface="Outfit" pitchFamily="34" charset="0"/>
                <a:ea typeface="Outfit" pitchFamily="34" charset="-122"/>
                <a:cs typeface="Outfit" pitchFamily="34" charset="-120"/>
              </a:rPr>
              <a:t>Experience</a:t>
            </a:r>
            <a:endParaRPr lang="en-US" sz="2800" dirty="0"/>
          </a:p>
        </p:txBody>
      </p:sp>
      <p:sp>
        <p:nvSpPr>
          <p:cNvPr id="19" name="Text 14">
            <a:extLst>
              <a:ext uri="{FF2B5EF4-FFF2-40B4-BE49-F238E27FC236}">
                <a16:creationId xmlns:a16="http://schemas.microsoft.com/office/drawing/2014/main" id="{31CF858C-B0B5-586F-CA90-EF6934F47244}"/>
              </a:ext>
            </a:extLst>
          </p:cNvPr>
          <p:cNvSpPr/>
          <p:nvPr/>
        </p:nvSpPr>
        <p:spPr>
          <a:xfrm>
            <a:off x="1734588" y="4213649"/>
            <a:ext cx="4327206" cy="872342"/>
          </a:xfrm>
          <a:prstGeom prst="rect">
            <a:avLst/>
          </a:prstGeom>
          <a:noFill/>
          <a:ln/>
        </p:spPr>
        <p:txBody>
          <a:bodyPr wrap="square" rtlCol="0" anchor="t"/>
          <a:lstStyle/>
          <a:p>
            <a:pPr>
              <a:lnSpc>
                <a:spcPts val="2111"/>
              </a:lnSpc>
            </a:pPr>
            <a:r>
              <a:rPr lang="en-US" sz="2000" dirty="0">
                <a:solidFill>
                  <a:srgbClr val="2A2742"/>
                </a:solidFill>
                <a:latin typeface="Arimo" pitchFamily="34" charset="0"/>
                <a:ea typeface="Arimo" pitchFamily="34" charset="-122"/>
                <a:cs typeface="Arimo" pitchFamily="34" charset="-120"/>
              </a:rPr>
              <a:t>Empowers businesses to personalize experiences and deliver tailored solutions.</a:t>
            </a:r>
            <a:endParaRPr lang="en-US" sz="2000" dirty="0"/>
          </a:p>
        </p:txBody>
      </p:sp>
      <p:sp>
        <p:nvSpPr>
          <p:cNvPr id="20" name="Shape 15">
            <a:extLst>
              <a:ext uri="{FF2B5EF4-FFF2-40B4-BE49-F238E27FC236}">
                <a16:creationId xmlns:a16="http://schemas.microsoft.com/office/drawing/2014/main" id="{6E34FB05-B1B9-7163-AAD1-533EACF36039}"/>
              </a:ext>
            </a:extLst>
          </p:cNvPr>
          <p:cNvSpPr/>
          <p:nvPr/>
        </p:nvSpPr>
        <p:spPr>
          <a:xfrm>
            <a:off x="5850580" y="3592475"/>
            <a:ext cx="413192" cy="613417"/>
          </a:xfrm>
          <a:prstGeom prst="roundRect">
            <a:avLst>
              <a:gd name="adj" fmla="val 18667"/>
            </a:avLst>
          </a:prstGeom>
          <a:solidFill>
            <a:srgbClr val="E9E6FA"/>
          </a:solidFill>
          <a:ln w="7620">
            <a:solidFill>
              <a:srgbClr val="BDB8DF"/>
            </a:solidFill>
            <a:prstDash val="solid"/>
          </a:ln>
        </p:spPr>
        <p:txBody>
          <a:bodyPr/>
          <a:lstStyle/>
          <a:p>
            <a:endParaRPr lang="en-US" sz="1800"/>
          </a:p>
        </p:txBody>
      </p:sp>
      <p:sp>
        <p:nvSpPr>
          <p:cNvPr id="21" name="Text 16">
            <a:extLst>
              <a:ext uri="{FF2B5EF4-FFF2-40B4-BE49-F238E27FC236}">
                <a16:creationId xmlns:a16="http://schemas.microsoft.com/office/drawing/2014/main" id="{B2E82F90-F148-CB40-8751-DE5C1CE494FD}"/>
              </a:ext>
            </a:extLst>
          </p:cNvPr>
          <p:cNvSpPr/>
          <p:nvPr/>
        </p:nvSpPr>
        <p:spPr>
          <a:xfrm>
            <a:off x="5962767" y="3797002"/>
            <a:ext cx="168865" cy="408890"/>
          </a:xfrm>
          <a:prstGeom prst="rect">
            <a:avLst/>
          </a:prstGeom>
          <a:noFill/>
          <a:ln/>
        </p:spPr>
        <p:txBody>
          <a:bodyPr wrap="none" rtlCol="0" anchor="t"/>
          <a:lstStyle/>
          <a:p>
            <a:pPr algn="ctr">
              <a:lnSpc>
                <a:spcPts val="1979"/>
              </a:lnSpc>
            </a:pPr>
            <a:r>
              <a:rPr lang="en-US" sz="3200" b="1" dirty="0">
                <a:solidFill>
                  <a:srgbClr val="2A2742"/>
                </a:solidFill>
                <a:latin typeface="Outfit" pitchFamily="34" charset="0"/>
                <a:ea typeface="Outfit" pitchFamily="34" charset="-122"/>
                <a:cs typeface="Outfit" pitchFamily="34" charset="-120"/>
              </a:rPr>
              <a:t>4</a:t>
            </a:r>
            <a:endParaRPr lang="en-US" sz="3200" dirty="0"/>
          </a:p>
        </p:txBody>
      </p:sp>
      <p:sp>
        <p:nvSpPr>
          <p:cNvPr id="22" name="Text 17">
            <a:extLst>
              <a:ext uri="{FF2B5EF4-FFF2-40B4-BE49-F238E27FC236}">
                <a16:creationId xmlns:a16="http://schemas.microsoft.com/office/drawing/2014/main" id="{F7BCBABD-D736-3C42-9972-77AB7A451196}"/>
              </a:ext>
            </a:extLst>
          </p:cNvPr>
          <p:cNvSpPr/>
          <p:nvPr/>
        </p:nvSpPr>
        <p:spPr>
          <a:xfrm>
            <a:off x="6395092" y="3592476"/>
            <a:ext cx="4590664" cy="425840"/>
          </a:xfrm>
          <a:prstGeom prst="rect">
            <a:avLst/>
          </a:prstGeom>
          <a:noFill/>
          <a:ln/>
        </p:spPr>
        <p:txBody>
          <a:bodyPr wrap="none" rtlCol="0" anchor="t"/>
          <a:lstStyle/>
          <a:p>
            <a:pPr>
              <a:lnSpc>
                <a:spcPts val="2062"/>
              </a:lnSpc>
            </a:pPr>
            <a:r>
              <a:rPr lang="en-US" sz="2800" b="1" dirty="0">
                <a:solidFill>
                  <a:srgbClr val="2A2742"/>
                </a:solidFill>
                <a:latin typeface="Outfit" pitchFamily="34" charset="0"/>
                <a:ea typeface="Outfit" pitchFamily="34" charset="-122"/>
                <a:cs typeface="Outfit" pitchFamily="34" charset="-120"/>
              </a:rPr>
              <a:t>Unveiling Hidden Patterns</a:t>
            </a:r>
            <a:endParaRPr lang="en-US" sz="2800" dirty="0"/>
          </a:p>
        </p:txBody>
      </p:sp>
      <p:sp>
        <p:nvSpPr>
          <p:cNvPr id="23" name="Text 10">
            <a:extLst>
              <a:ext uri="{FF2B5EF4-FFF2-40B4-BE49-F238E27FC236}">
                <a16:creationId xmlns:a16="http://schemas.microsoft.com/office/drawing/2014/main" id="{4CF22F3B-B238-2627-9AAF-950A0ECD15F7}"/>
              </a:ext>
            </a:extLst>
          </p:cNvPr>
          <p:cNvSpPr/>
          <p:nvPr/>
        </p:nvSpPr>
        <p:spPr>
          <a:xfrm>
            <a:off x="6409881" y="2196674"/>
            <a:ext cx="4327206" cy="872342"/>
          </a:xfrm>
          <a:prstGeom prst="rect">
            <a:avLst/>
          </a:prstGeom>
          <a:noFill/>
          <a:ln/>
        </p:spPr>
        <p:txBody>
          <a:bodyPr wrap="square" rtlCol="0" anchor="t"/>
          <a:lstStyle/>
          <a:p>
            <a:pPr>
              <a:lnSpc>
                <a:spcPts val="2111"/>
              </a:lnSpc>
            </a:pPr>
            <a:r>
              <a:rPr lang="en-US" sz="2000" dirty="0">
                <a:solidFill>
                  <a:srgbClr val="2A2742"/>
                </a:solidFill>
                <a:latin typeface="Arimo" pitchFamily="34" charset="0"/>
                <a:ea typeface="Arimo" pitchFamily="34" charset="-122"/>
                <a:cs typeface="Arimo" pitchFamily="34" charset="-120"/>
              </a:rPr>
              <a:t>Insights optimize processes, leading to greater efficiency and productivity.</a:t>
            </a:r>
            <a:endParaRPr lang="en-US" sz="2000" dirty="0"/>
          </a:p>
        </p:txBody>
      </p:sp>
      <p:sp>
        <p:nvSpPr>
          <p:cNvPr id="24" name="Text 18">
            <a:extLst>
              <a:ext uri="{FF2B5EF4-FFF2-40B4-BE49-F238E27FC236}">
                <a16:creationId xmlns:a16="http://schemas.microsoft.com/office/drawing/2014/main" id="{10A0077B-6C43-1E77-12FF-902F892CBCE0}"/>
              </a:ext>
            </a:extLst>
          </p:cNvPr>
          <p:cNvSpPr/>
          <p:nvPr/>
        </p:nvSpPr>
        <p:spPr>
          <a:xfrm>
            <a:off x="6395091" y="3937814"/>
            <a:ext cx="4327206" cy="872342"/>
          </a:xfrm>
          <a:prstGeom prst="rect">
            <a:avLst/>
          </a:prstGeom>
          <a:noFill/>
          <a:ln/>
        </p:spPr>
        <p:txBody>
          <a:bodyPr wrap="square" rtlCol="0" anchor="t"/>
          <a:lstStyle/>
          <a:p>
            <a:pPr>
              <a:lnSpc>
                <a:spcPts val="2111"/>
              </a:lnSpc>
            </a:pPr>
            <a:r>
              <a:rPr lang="en-US" sz="2000" dirty="0">
                <a:solidFill>
                  <a:srgbClr val="2A2742"/>
                </a:solidFill>
                <a:latin typeface="Arimo" pitchFamily="34" charset="0"/>
                <a:ea typeface="Arimo" pitchFamily="34" charset="-122"/>
                <a:cs typeface="Arimo" pitchFamily="34" charset="-120"/>
              </a:rPr>
              <a:t>Reveals underlying trends and patterns, uncovering new opportunities and insights.</a:t>
            </a:r>
            <a:endParaRPr lang="en-US" sz="2000" dirty="0"/>
          </a:p>
        </p:txBody>
      </p:sp>
    </p:spTree>
    <p:extLst>
      <p:ext uri="{BB962C8B-B14F-4D97-AF65-F5344CB8AC3E}">
        <p14:creationId xmlns:p14="http://schemas.microsoft.com/office/powerpoint/2010/main" val="671806167"/>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pic>
        <p:nvPicPr>
          <p:cNvPr id="27" name="Image 1" descr="preencoded.png">
            <a:extLst>
              <a:ext uri="{FF2B5EF4-FFF2-40B4-BE49-F238E27FC236}">
                <a16:creationId xmlns:a16="http://schemas.microsoft.com/office/drawing/2014/main" id="{0C55E7D1-378D-410D-598B-586CFB92D8DF}"/>
              </a:ext>
            </a:extLst>
          </p:cNvPr>
          <p:cNvPicPr>
            <a:picLocks noChangeAspect="1"/>
          </p:cNvPicPr>
          <p:nvPr/>
        </p:nvPicPr>
        <p:blipFill>
          <a:blip r:embed="rId2"/>
          <a:stretch>
            <a:fillRect/>
          </a:stretch>
        </p:blipFill>
        <p:spPr>
          <a:xfrm>
            <a:off x="0" y="11331"/>
            <a:ext cx="4572000" cy="6858000"/>
          </a:xfrm>
          <a:prstGeom prst="rect">
            <a:avLst/>
          </a:prstGeom>
        </p:spPr>
      </p:pic>
      <p:sp>
        <p:nvSpPr>
          <p:cNvPr id="2" name="Title 1"/>
          <p:cNvSpPr>
            <a:spLocks noGrp="1"/>
          </p:cNvSpPr>
          <p:nvPr>
            <p:ph type="title"/>
          </p:nvPr>
        </p:nvSpPr>
        <p:spPr>
          <a:xfrm>
            <a:off x="111296" y="-95939"/>
            <a:ext cx="9301019" cy="1325563"/>
          </a:xfrm>
        </p:spPr>
        <p:txBody>
          <a:bodyPr/>
          <a:lstStyle/>
          <a:p>
            <a:r>
              <a:rPr lang="en-US" dirty="0"/>
              <a:t>Types of values</a:t>
            </a:r>
          </a:p>
        </p:txBody>
      </p:sp>
      <p:sp>
        <p:nvSpPr>
          <p:cNvPr id="4" name="Slide Number Placeholder 3"/>
          <p:cNvSpPr>
            <a:spLocks noGrp="1"/>
          </p:cNvSpPr>
          <p:nvPr>
            <p:ph type="sldNum" idx="12"/>
          </p:nvPr>
        </p:nvSpPr>
        <p:spPr>
          <a:xfrm>
            <a:off x="8873463" y="6224385"/>
            <a:ext cx="2743200" cy="365125"/>
          </a:xfrm>
        </p:spPr>
        <p:txBody>
          <a:bodyPr/>
          <a:lstStyle/>
          <a:p>
            <a:pPr marL="0" lvl="0" indent="0" algn="r" rtl="0">
              <a:spcBef>
                <a:spcPts val="0"/>
              </a:spcBef>
              <a:spcAft>
                <a:spcPts val="0"/>
              </a:spcAft>
              <a:buNone/>
            </a:pPr>
            <a:fld id="{00000000-1234-1234-1234-123412341234}" type="slidenum">
              <a:rPr lang="en-PK" smtClean="0"/>
              <a:t>5</a:t>
            </a:fld>
            <a:endParaRPr lang="en-PK"/>
          </a:p>
        </p:txBody>
      </p:sp>
      <p:sp>
        <p:nvSpPr>
          <p:cNvPr id="16" name="Text 1">
            <a:extLst>
              <a:ext uri="{FF2B5EF4-FFF2-40B4-BE49-F238E27FC236}">
                <a16:creationId xmlns:a16="http://schemas.microsoft.com/office/drawing/2014/main" id="{A2F21843-5684-3B81-9D23-CE87F6761F89}"/>
              </a:ext>
            </a:extLst>
          </p:cNvPr>
          <p:cNvSpPr/>
          <p:nvPr/>
        </p:nvSpPr>
        <p:spPr>
          <a:xfrm>
            <a:off x="4882786" y="633615"/>
            <a:ext cx="4772620" cy="543718"/>
          </a:xfrm>
          <a:prstGeom prst="rect">
            <a:avLst/>
          </a:prstGeom>
          <a:noFill/>
          <a:ln/>
        </p:spPr>
        <p:txBody>
          <a:bodyPr wrap="none" rtlCol="0" anchor="t"/>
          <a:lstStyle/>
          <a:p>
            <a:pPr>
              <a:lnSpc>
                <a:spcPts val="4281"/>
              </a:lnSpc>
            </a:pPr>
            <a:r>
              <a:rPr lang="en-US" sz="3425" b="1" dirty="0">
                <a:solidFill>
                  <a:srgbClr val="231971"/>
                </a:solidFill>
                <a:latin typeface="Outfit" pitchFamily="34" charset="0"/>
                <a:ea typeface="Outfit" pitchFamily="34" charset="-122"/>
                <a:cs typeface="Outfit" pitchFamily="34" charset="-120"/>
              </a:rPr>
              <a:t>Implicit vs Explicit Data</a:t>
            </a:r>
            <a:endParaRPr lang="en-US" sz="3425" dirty="0"/>
          </a:p>
        </p:txBody>
      </p:sp>
      <p:sp>
        <p:nvSpPr>
          <p:cNvPr id="17" name="Text 2">
            <a:extLst>
              <a:ext uri="{FF2B5EF4-FFF2-40B4-BE49-F238E27FC236}">
                <a16:creationId xmlns:a16="http://schemas.microsoft.com/office/drawing/2014/main" id="{B1158D2B-B4E2-8B4F-FEAB-6469E77195A3}"/>
              </a:ext>
            </a:extLst>
          </p:cNvPr>
          <p:cNvSpPr/>
          <p:nvPr/>
        </p:nvSpPr>
        <p:spPr>
          <a:xfrm>
            <a:off x="4882786" y="1438279"/>
            <a:ext cx="6402189" cy="556816"/>
          </a:xfrm>
          <a:prstGeom prst="rect">
            <a:avLst/>
          </a:prstGeom>
          <a:noFill/>
          <a:ln/>
        </p:spPr>
        <p:txBody>
          <a:bodyPr wrap="square" rtlCol="0" anchor="t"/>
          <a:lstStyle/>
          <a:p>
            <a:pPr>
              <a:lnSpc>
                <a:spcPts val="2192"/>
              </a:lnSpc>
            </a:pPr>
            <a:r>
              <a:rPr lang="en-US" sz="1370" dirty="0">
                <a:solidFill>
                  <a:srgbClr val="2A2742"/>
                </a:solidFill>
                <a:latin typeface="Arimo" pitchFamily="34" charset="0"/>
                <a:ea typeface="Arimo" pitchFamily="34" charset="-122"/>
                <a:cs typeface="Arimo" pitchFamily="34" charset="-120"/>
              </a:rPr>
              <a:t>Data can be expressed explicitly or implicitly, impacting how it is used and interpreted.</a:t>
            </a:r>
            <a:endParaRPr lang="en-US" sz="1370" dirty="0"/>
          </a:p>
        </p:txBody>
      </p:sp>
      <p:pic>
        <p:nvPicPr>
          <p:cNvPr id="18" name="Image 2" descr="preencoded.png">
            <a:extLst>
              <a:ext uri="{FF2B5EF4-FFF2-40B4-BE49-F238E27FC236}">
                <a16:creationId xmlns:a16="http://schemas.microsoft.com/office/drawing/2014/main" id="{D6CA6798-59A7-E64F-874D-B848F9945EA3}"/>
              </a:ext>
            </a:extLst>
          </p:cNvPr>
          <p:cNvPicPr>
            <a:picLocks noChangeAspect="1"/>
          </p:cNvPicPr>
          <p:nvPr/>
        </p:nvPicPr>
        <p:blipFill>
          <a:blip r:embed="rId3"/>
          <a:stretch>
            <a:fillRect/>
          </a:stretch>
        </p:blipFill>
        <p:spPr>
          <a:xfrm>
            <a:off x="4882786" y="2190754"/>
            <a:ext cx="869950" cy="1391940"/>
          </a:xfrm>
          <a:prstGeom prst="rect">
            <a:avLst/>
          </a:prstGeom>
        </p:spPr>
      </p:pic>
      <p:sp>
        <p:nvSpPr>
          <p:cNvPr id="19" name="Text 3">
            <a:extLst>
              <a:ext uri="{FF2B5EF4-FFF2-40B4-BE49-F238E27FC236}">
                <a16:creationId xmlns:a16="http://schemas.microsoft.com/office/drawing/2014/main" id="{34412513-0874-7075-700F-05192DF55EB7}"/>
              </a:ext>
            </a:extLst>
          </p:cNvPr>
          <p:cNvSpPr/>
          <p:nvPr/>
        </p:nvSpPr>
        <p:spPr>
          <a:xfrm>
            <a:off x="6013681" y="2364685"/>
            <a:ext cx="2174974" cy="271859"/>
          </a:xfrm>
          <a:prstGeom prst="rect">
            <a:avLst/>
          </a:prstGeom>
          <a:noFill/>
          <a:ln/>
        </p:spPr>
        <p:txBody>
          <a:bodyPr wrap="none" rtlCol="0" anchor="t"/>
          <a:lstStyle/>
          <a:p>
            <a:pPr>
              <a:lnSpc>
                <a:spcPts val="2141"/>
              </a:lnSpc>
            </a:pPr>
            <a:r>
              <a:rPr lang="en-US" sz="1712" b="1" dirty="0">
                <a:solidFill>
                  <a:srgbClr val="2A2742"/>
                </a:solidFill>
                <a:latin typeface="Outfit" pitchFamily="34" charset="0"/>
                <a:ea typeface="Outfit" pitchFamily="34" charset="-122"/>
                <a:cs typeface="Outfit" pitchFamily="34" charset="-120"/>
              </a:rPr>
              <a:t>Explicit Data</a:t>
            </a:r>
            <a:endParaRPr lang="en-US" sz="1712" dirty="0"/>
          </a:p>
        </p:txBody>
      </p:sp>
      <p:sp>
        <p:nvSpPr>
          <p:cNvPr id="20" name="Text 4">
            <a:extLst>
              <a:ext uri="{FF2B5EF4-FFF2-40B4-BE49-F238E27FC236}">
                <a16:creationId xmlns:a16="http://schemas.microsoft.com/office/drawing/2014/main" id="{0798534D-668F-06DA-1417-E1BD3F57EBAF}"/>
              </a:ext>
            </a:extLst>
          </p:cNvPr>
          <p:cNvSpPr/>
          <p:nvPr/>
        </p:nvSpPr>
        <p:spPr>
          <a:xfrm>
            <a:off x="6013681" y="2740923"/>
            <a:ext cx="5271294" cy="556816"/>
          </a:xfrm>
          <a:prstGeom prst="rect">
            <a:avLst/>
          </a:prstGeom>
          <a:noFill/>
          <a:ln/>
        </p:spPr>
        <p:txBody>
          <a:bodyPr wrap="square" rtlCol="0" anchor="t"/>
          <a:lstStyle/>
          <a:p>
            <a:pPr>
              <a:lnSpc>
                <a:spcPts val="2192"/>
              </a:lnSpc>
            </a:pPr>
            <a:r>
              <a:rPr lang="en-US" sz="1370" dirty="0">
                <a:solidFill>
                  <a:srgbClr val="2A2742"/>
                </a:solidFill>
                <a:latin typeface="Arimo" pitchFamily="34" charset="0"/>
                <a:ea typeface="Arimo" pitchFamily="34" charset="-122"/>
                <a:cs typeface="Arimo" pitchFamily="34" charset="-120"/>
              </a:rPr>
              <a:t>Data that is directly stated or recorded, readily available and easy to analyze.</a:t>
            </a:r>
            <a:endParaRPr lang="en-US" sz="1370" dirty="0"/>
          </a:p>
        </p:txBody>
      </p:sp>
      <p:pic>
        <p:nvPicPr>
          <p:cNvPr id="21" name="Image 3" descr="preencoded.png">
            <a:extLst>
              <a:ext uri="{FF2B5EF4-FFF2-40B4-BE49-F238E27FC236}">
                <a16:creationId xmlns:a16="http://schemas.microsoft.com/office/drawing/2014/main" id="{D49BB834-0686-D21B-2CE6-A294FAB8B5A0}"/>
              </a:ext>
            </a:extLst>
          </p:cNvPr>
          <p:cNvPicPr>
            <a:picLocks noChangeAspect="1"/>
          </p:cNvPicPr>
          <p:nvPr/>
        </p:nvPicPr>
        <p:blipFill>
          <a:blip r:embed="rId4"/>
          <a:stretch>
            <a:fillRect/>
          </a:stretch>
        </p:blipFill>
        <p:spPr>
          <a:xfrm>
            <a:off x="4882786" y="3582694"/>
            <a:ext cx="869950" cy="1391940"/>
          </a:xfrm>
          <a:prstGeom prst="rect">
            <a:avLst/>
          </a:prstGeom>
        </p:spPr>
      </p:pic>
      <p:sp>
        <p:nvSpPr>
          <p:cNvPr id="22" name="Text 5">
            <a:extLst>
              <a:ext uri="{FF2B5EF4-FFF2-40B4-BE49-F238E27FC236}">
                <a16:creationId xmlns:a16="http://schemas.microsoft.com/office/drawing/2014/main" id="{0B44F8FF-E680-210D-1FC1-2889A965CB2D}"/>
              </a:ext>
            </a:extLst>
          </p:cNvPr>
          <p:cNvSpPr/>
          <p:nvPr/>
        </p:nvSpPr>
        <p:spPr>
          <a:xfrm>
            <a:off x="6013681" y="3756625"/>
            <a:ext cx="2174974" cy="271859"/>
          </a:xfrm>
          <a:prstGeom prst="rect">
            <a:avLst/>
          </a:prstGeom>
          <a:noFill/>
          <a:ln/>
        </p:spPr>
        <p:txBody>
          <a:bodyPr wrap="none" rtlCol="0" anchor="t"/>
          <a:lstStyle/>
          <a:p>
            <a:pPr>
              <a:lnSpc>
                <a:spcPts val="2141"/>
              </a:lnSpc>
            </a:pPr>
            <a:r>
              <a:rPr lang="en-US" sz="1712" b="1" dirty="0">
                <a:solidFill>
                  <a:srgbClr val="2A2742"/>
                </a:solidFill>
                <a:latin typeface="Outfit" pitchFamily="34" charset="0"/>
                <a:ea typeface="Outfit" pitchFamily="34" charset="-122"/>
                <a:cs typeface="Outfit" pitchFamily="34" charset="-120"/>
              </a:rPr>
              <a:t>Implicit Data</a:t>
            </a:r>
            <a:endParaRPr lang="en-US" sz="1712" dirty="0"/>
          </a:p>
        </p:txBody>
      </p:sp>
      <p:sp>
        <p:nvSpPr>
          <p:cNvPr id="23" name="Text 6">
            <a:extLst>
              <a:ext uri="{FF2B5EF4-FFF2-40B4-BE49-F238E27FC236}">
                <a16:creationId xmlns:a16="http://schemas.microsoft.com/office/drawing/2014/main" id="{00D772DA-E49B-1DAA-7788-D8D85CCD2F6E}"/>
              </a:ext>
            </a:extLst>
          </p:cNvPr>
          <p:cNvSpPr/>
          <p:nvPr/>
        </p:nvSpPr>
        <p:spPr>
          <a:xfrm>
            <a:off x="6013681" y="4132863"/>
            <a:ext cx="5271294" cy="556816"/>
          </a:xfrm>
          <a:prstGeom prst="rect">
            <a:avLst/>
          </a:prstGeom>
          <a:noFill/>
          <a:ln/>
        </p:spPr>
        <p:txBody>
          <a:bodyPr wrap="square" rtlCol="0" anchor="t"/>
          <a:lstStyle/>
          <a:p>
            <a:pPr>
              <a:lnSpc>
                <a:spcPts val="2192"/>
              </a:lnSpc>
            </a:pPr>
            <a:r>
              <a:rPr lang="en-US" sz="1370" dirty="0">
                <a:solidFill>
                  <a:srgbClr val="2A2742"/>
                </a:solidFill>
                <a:latin typeface="Arimo" pitchFamily="34" charset="0"/>
                <a:ea typeface="Arimo" pitchFamily="34" charset="-122"/>
                <a:cs typeface="Arimo" pitchFamily="34" charset="-120"/>
              </a:rPr>
              <a:t>Data that is not explicitly stated but can be inferred from other data sources or behaviors.</a:t>
            </a:r>
            <a:endParaRPr lang="en-US" sz="1370" dirty="0"/>
          </a:p>
        </p:txBody>
      </p:sp>
      <p:pic>
        <p:nvPicPr>
          <p:cNvPr id="24" name="Image 4" descr="preencoded.png">
            <a:extLst>
              <a:ext uri="{FF2B5EF4-FFF2-40B4-BE49-F238E27FC236}">
                <a16:creationId xmlns:a16="http://schemas.microsoft.com/office/drawing/2014/main" id="{948CF986-EE39-3227-5121-5C8FE6A77403}"/>
              </a:ext>
            </a:extLst>
          </p:cNvPr>
          <p:cNvPicPr>
            <a:picLocks noChangeAspect="1"/>
          </p:cNvPicPr>
          <p:nvPr/>
        </p:nvPicPr>
        <p:blipFill>
          <a:blip r:embed="rId5"/>
          <a:stretch>
            <a:fillRect/>
          </a:stretch>
        </p:blipFill>
        <p:spPr>
          <a:xfrm>
            <a:off x="4882786" y="4974634"/>
            <a:ext cx="869950" cy="1391940"/>
          </a:xfrm>
          <a:prstGeom prst="rect">
            <a:avLst/>
          </a:prstGeom>
        </p:spPr>
      </p:pic>
      <p:sp>
        <p:nvSpPr>
          <p:cNvPr id="25" name="Text 7">
            <a:extLst>
              <a:ext uri="{FF2B5EF4-FFF2-40B4-BE49-F238E27FC236}">
                <a16:creationId xmlns:a16="http://schemas.microsoft.com/office/drawing/2014/main" id="{6FC04578-9C5E-ACD1-0F3F-90FE73B90AA0}"/>
              </a:ext>
            </a:extLst>
          </p:cNvPr>
          <p:cNvSpPr/>
          <p:nvPr/>
        </p:nvSpPr>
        <p:spPr>
          <a:xfrm>
            <a:off x="6013681" y="5148565"/>
            <a:ext cx="2859782" cy="271859"/>
          </a:xfrm>
          <a:prstGeom prst="rect">
            <a:avLst/>
          </a:prstGeom>
          <a:noFill/>
          <a:ln/>
        </p:spPr>
        <p:txBody>
          <a:bodyPr wrap="none" rtlCol="0" anchor="t"/>
          <a:lstStyle/>
          <a:p>
            <a:pPr>
              <a:lnSpc>
                <a:spcPts val="2141"/>
              </a:lnSpc>
            </a:pPr>
            <a:r>
              <a:rPr lang="en-US" sz="1712" b="1" dirty="0">
                <a:solidFill>
                  <a:srgbClr val="2A2742"/>
                </a:solidFill>
                <a:latin typeface="Outfit" pitchFamily="34" charset="0"/>
                <a:ea typeface="Outfit" pitchFamily="34" charset="-122"/>
                <a:cs typeface="Outfit" pitchFamily="34" charset="-120"/>
              </a:rPr>
              <a:t>Example: Customer Reviews</a:t>
            </a:r>
            <a:endParaRPr lang="en-US" sz="1712" dirty="0"/>
          </a:p>
        </p:txBody>
      </p:sp>
      <p:sp>
        <p:nvSpPr>
          <p:cNvPr id="26" name="Text 8">
            <a:extLst>
              <a:ext uri="{FF2B5EF4-FFF2-40B4-BE49-F238E27FC236}">
                <a16:creationId xmlns:a16="http://schemas.microsoft.com/office/drawing/2014/main" id="{30D674EE-65E4-389E-7EE4-6E738DDFE675}"/>
              </a:ext>
            </a:extLst>
          </p:cNvPr>
          <p:cNvSpPr/>
          <p:nvPr/>
        </p:nvSpPr>
        <p:spPr>
          <a:xfrm>
            <a:off x="6013681" y="5524802"/>
            <a:ext cx="5271294" cy="556816"/>
          </a:xfrm>
          <a:prstGeom prst="rect">
            <a:avLst/>
          </a:prstGeom>
          <a:noFill/>
          <a:ln/>
        </p:spPr>
        <p:txBody>
          <a:bodyPr wrap="square" rtlCol="0" anchor="t"/>
          <a:lstStyle/>
          <a:p>
            <a:pPr>
              <a:lnSpc>
                <a:spcPts val="2192"/>
              </a:lnSpc>
            </a:pPr>
            <a:r>
              <a:rPr lang="en-US" sz="1370" dirty="0">
                <a:solidFill>
                  <a:srgbClr val="2A2742"/>
                </a:solidFill>
                <a:latin typeface="Arimo" pitchFamily="34" charset="0"/>
                <a:ea typeface="Arimo" pitchFamily="34" charset="-122"/>
                <a:cs typeface="Arimo" pitchFamily="34" charset="-120"/>
              </a:rPr>
              <a:t>Explicit reviews directly express opinions. Implicit data can be inferred from review length, tone, and product interactions.</a:t>
            </a:r>
            <a:endParaRPr lang="en-US" sz="1370" dirty="0"/>
          </a:p>
        </p:txBody>
      </p:sp>
    </p:spTree>
    <p:extLst>
      <p:ext uri="{BB962C8B-B14F-4D97-AF65-F5344CB8AC3E}">
        <p14:creationId xmlns:p14="http://schemas.microsoft.com/office/powerpoint/2010/main" val="1534503187"/>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54E0A2-BCDC-CE94-9F24-EBA066A79A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6</a:t>
            </a:fld>
            <a:endParaRPr lang="en-PK"/>
          </a:p>
        </p:txBody>
      </p:sp>
      <p:pic>
        <p:nvPicPr>
          <p:cNvPr id="1028" name="Picture 4" descr="Forms response chart. Question title: City. Number of responses: 327 responses.">
            <a:extLst>
              <a:ext uri="{FF2B5EF4-FFF2-40B4-BE49-F238E27FC236}">
                <a16:creationId xmlns:a16="http://schemas.microsoft.com/office/drawing/2014/main" id="{C561D752-2850-AF02-A313-E51E88DD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065" y="1435340"/>
            <a:ext cx="11257935" cy="4730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627186"/>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on Explicit Values</a:t>
            </a:r>
          </a:p>
        </p:txBody>
      </p:sp>
      <p:sp>
        <p:nvSpPr>
          <p:cNvPr id="3" name="Text Placeholder 2"/>
          <p:cNvSpPr>
            <a:spLocks noGrp="1"/>
          </p:cNvSpPr>
          <p:nvPr>
            <p:ph type="body" idx="1"/>
          </p:nvPr>
        </p:nvSpPr>
        <p:spPr/>
        <p:txBody>
          <a:bodyPr>
            <a:normAutofit lnSpcReduction="10000"/>
          </a:bodyPr>
          <a:lstStyle/>
          <a:p>
            <a:r>
              <a:rPr lang="en-US" dirty="0"/>
              <a:t>What?</a:t>
            </a:r>
          </a:p>
          <a:p>
            <a:pPr lvl="1"/>
            <a:r>
              <a:rPr lang="en-US" dirty="0"/>
              <a:t>Explicit values are directly stated or measured and can be easily quantified.</a:t>
            </a:r>
          </a:p>
          <a:p>
            <a:r>
              <a:rPr lang="en-US" dirty="0"/>
              <a:t>How?</a:t>
            </a:r>
          </a:p>
          <a:p>
            <a:pPr lvl="1"/>
            <a:r>
              <a:rPr lang="en-US" dirty="0"/>
              <a:t>derived through various methods such as surveys, experiments, and observation. </a:t>
            </a:r>
          </a:p>
          <a:p>
            <a:r>
              <a:rPr lang="en-US" dirty="0"/>
              <a:t>Why?</a:t>
            </a:r>
          </a:p>
          <a:p>
            <a:pPr lvl="1"/>
            <a:r>
              <a:rPr lang="en-US" dirty="0"/>
              <a:t>provide crucial information for decision-making and strategy development. </a:t>
            </a:r>
          </a:p>
          <a:p>
            <a:pPr lvl="1"/>
            <a:r>
              <a:rPr lang="en-US" dirty="0"/>
              <a:t>By understanding explicit values, businesses can make informed decisions</a:t>
            </a:r>
          </a:p>
          <a:p>
            <a:pPr lvl="2"/>
            <a:r>
              <a:rPr lang="en-US" dirty="0"/>
              <a:t>that lead to increased efficiency and profitability.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7</a:t>
            </a:fld>
            <a:endParaRPr lang="en-PK"/>
          </a:p>
        </p:txBody>
      </p:sp>
    </p:spTree>
    <p:extLst>
      <p:ext uri="{BB962C8B-B14F-4D97-AF65-F5344CB8AC3E}">
        <p14:creationId xmlns:p14="http://schemas.microsoft.com/office/powerpoint/2010/main" val="1612771683"/>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A786F2-0962-A776-7501-14BB317441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8</a:t>
            </a:fld>
            <a:endParaRPr lang="en-PK"/>
          </a:p>
        </p:txBody>
      </p:sp>
      <p:pic>
        <p:nvPicPr>
          <p:cNvPr id="6" name="Picture 5">
            <a:extLst>
              <a:ext uri="{FF2B5EF4-FFF2-40B4-BE49-F238E27FC236}">
                <a16:creationId xmlns:a16="http://schemas.microsoft.com/office/drawing/2014/main" id="{6A5ED978-F83F-2716-B5D2-85741F3441EC}"/>
              </a:ext>
            </a:extLst>
          </p:cNvPr>
          <p:cNvPicPr>
            <a:picLocks noChangeAspect="1"/>
          </p:cNvPicPr>
          <p:nvPr/>
        </p:nvPicPr>
        <p:blipFill>
          <a:blip r:embed="rId2"/>
          <a:stretch>
            <a:fillRect/>
          </a:stretch>
        </p:blipFill>
        <p:spPr>
          <a:xfrm>
            <a:off x="442123" y="1455174"/>
            <a:ext cx="11307753" cy="2069689"/>
          </a:xfrm>
          <a:prstGeom prst="rect">
            <a:avLst/>
          </a:prstGeom>
        </p:spPr>
      </p:pic>
      <p:pic>
        <p:nvPicPr>
          <p:cNvPr id="8" name="Picture 7">
            <a:extLst>
              <a:ext uri="{FF2B5EF4-FFF2-40B4-BE49-F238E27FC236}">
                <a16:creationId xmlns:a16="http://schemas.microsoft.com/office/drawing/2014/main" id="{1293F7C5-4253-EBD4-B70D-548FA4999F5C}"/>
              </a:ext>
            </a:extLst>
          </p:cNvPr>
          <p:cNvPicPr>
            <a:picLocks noChangeAspect="1"/>
          </p:cNvPicPr>
          <p:nvPr/>
        </p:nvPicPr>
        <p:blipFill>
          <a:blip r:embed="rId3"/>
          <a:stretch>
            <a:fillRect/>
          </a:stretch>
        </p:blipFill>
        <p:spPr>
          <a:xfrm>
            <a:off x="540446" y="3876433"/>
            <a:ext cx="11307753" cy="2000529"/>
          </a:xfrm>
          <a:prstGeom prst="rect">
            <a:avLst/>
          </a:prstGeom>
        </p:spPr>
      </p:pic>
      <p:sp>
        <p:nvSpPr>
          <p:cNvPr id="9" name="Title 1">
            <a:extLst>
              <a:ext uri="{FF2B5EF4-FFF2-40B4-BE49-F238E27FC236}">
                <a16:creationId xmlns:a16="http://schemas.microsoft.com/office/drawing/2014/main" id="{9ECC0245-C350-06DD-6B29-259ABB3A9A53}"/>
              </a:ext>
            </a:extLst>
          </p:cNvPr>
          <p:cNvSpPr>
            <a:spLocks noGrp="1"/>
          </p:cNvSpPr>
          <p:nvPr>
            <p:ph type="title"/>
          </p:nvPr>
        </p:nvSpPr>
        <p:spPr>
          <a:xfrm>
            <a:off x="1385454" y="60616"/>
            <a:ext cx="9301019" cy="1325563"/>
          </a:xfrm>
        </p:spPr>
        <p:txBody>
          <a:bodyPr>
            <a:normAutofit/>
          </a:bodyPr>
          <a:lstStyle/>
          <a:p>
            <a:r>
              <a:rPr lang="en-US" dirty="0"/>
              <a:t>Udemy Surveyed Data</a:t>
            </a:r>
          </a:p>
        </p:txBody>
      </p:sp>
    </p:spTree>
    <p:extLst>
      <p:ext uri="{BB962C8B-B14F-4D97-AF65-F5344CB8AC3E}">
        <p14:creationId xmlns:p14="http://schemas.microsoft.com/office/powerpoint/2010/main" val="264074313"/>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on Implicit Values</a:t>
            </a:r>
          </a:p>
        </p:txBody>
      </p:sp>
      <p:sp>
        <p:nvSpPr>
          <p:cNvPr id="3" name="Text Placeholder 2"/>
          <p:cNvSpPr>
            <a:spLocks noGrp="1"/>
          </p:cNvSpPr>
          <p:nvPr>
            <p:ph type="body" idx="1"/>
          </p:nvPr>
        </p:nvSpPr>
        <p:spPr/>
        <p:txBody>
          <a:bodyPr>
            <a:normAutofit/>
          </a:bodyPr>
          <a:lstStyle/>
          <a:p>
            <a:r>
              <a:rPr lang="en-US" dirty="0"/>
              <a:t>What?</a:t>
            </a:r>
          </a:p>
          <a:p>
            <a:pPr lvl="1"/>
            <a:r>
              <a:rPr lang="en-US" dirty="0"/>
              <a:t>implied or inferred from the data.</a:t>
            </a:r>
          </a:p>
          <a:p>
            <a:r>
              <a:rPr lang="en-US" dirty="0"/>
              <a:t>How?</a:t>
            </a:r>
          </a:p>
          <a:p>
            <a:pPr lvl="1"/>
            <a:r>
              <a:rPr lang="en-US" dirty="0"/>
              <a:t>analyzing patterns, trends, and correlations in the data </a:t>
            </a:r>
          </a:p>
          <a:p>
            <a:r>
              <a:rPr lang="en-US" dirty="0"/>
              <a:t>Why?</a:t>
            </a:r>
          </a:p>
          <a:p>
            <a:pPr lvl="1"/>
            <a:r>
              <a:rPr lang="en-US" dirty="0"/>
              <a:t>Companies can tailor their marketing strategies and improve customer satisfaction</a:t>
            </a:r>
          </a:p>
          <a:p>
            <a:pPr lvl="2"/>
            <a:r>
              <a:rPr lang="en-US" dirty="0"/>
              <a:t>By analyzing sentiments of feedback and social media posts</a:t>
            </a:r>
          </a:p>
          <a:p>
            <a:pPr lvl="1"/>
            <a:r>
              <a:rPr lang="en-US" dirty="0"/>
              <a:t>Companies can also introduce new products or highlight some based on other market trends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9</a:t>
            </a:fld>
            <a:endParaRPr lang="en-PK"/>
          </a:p>
        </p:txBody>
      </p:sp>
    </p:spTree>
    <p:extLst>
      <p:ext uri="{BB962C8B-B14F-4D97-AF65-F5344CB8AC3E}">
        <p14:creationId xmlns:p14="http://schemas.microsoft.com/office/powerpoint/2010/main" val="75218056"/>
      </p:ext>
    </p:extLst>
  </p:cSld>
  <p:clrMapOvr>
    <a:masterClrMapping/>
  </p:clrMapOvr>
  <mc:AlternateContent xmlns:mc="http://schemas.openxmlformats.org/markup-compatibility/2006" xmlns:p14="http://schemas.microsoft.com/office/powerpoint/2010/main">
    <mc:Choice Requires="p14">
      <p:transition>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3734</TotalTime>
  <Words>1365</Words>
  <Application>Microsoft Office PowerPoint</Application>
  <PresentationFormat>Widescreen</PresentationFormat>
  <Paragraphs>186</Paragraphs>
  <Slides>21</Slides>
  <Notes>12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Aptos</vt:lpstr>
      <vt:lpstr>Arial</vt:lpstr>
      <vt:lpstr>Arimo</vt:lpstr>
      <vt:lpstr>Calibri</vt:lpstr>
      <vt:lpstr>Outfit</vt:lpstr>
      <vt:lpstr>Twentieth Century</vt:lpstr>
      <vt:lpstr>Office Theme</vt:lpstr>
      <vt:lpstr>Office Theme</vt:lpstr>
      <vt:lpstr>1_Office Theme</vt:lpstr>
      <vt:lpstr>PowerPoint Presentation</vt:lpstr>
      <vt:lpstr>PowerPoint Presentation</vt:lpstr>
      <vt:lpstr>The value of Data</vt:lpstr>
      <vt:lpstr>The value of Data</vt:lpstr>
      <vt:lpstr>Types of values</vt:lpstr>
      <vt:lpstr>PowerPoint Presentation</vt:lpstr>
      <vt:lpstr>More on Explicit Values</vt:lpstr>
      <vt:lpstr>Udemy Surveyed Data</vt:lpstr>
      <vt:lpstr>More on Implicit Values</vt:lpstr>
      <vt:lpstr>Udemy Surveyed Data</vt:lpstr>
      <vt:lpstr>Value Extraction Methodologies</vt:lpstr>
      <vt:lpstr>Descriptive Analytics</vt:lpstr>
      <vt:lpstr>Predictive Analytics</vt:lpstr>
      <vt:lpstr>Prescriptive Analytics</vt:lpstr>
      <vt:lpstr>Stakeholders of Value</vt:lpstr>
      <vt:lpstr>The role of Data Scientists</vt:lpstr>
      <vt:lpstr>Identifying Value: Exercise 1</vt:lpstr>
      <vt:lpstr>Identifying Value: Exercise 2</vt:lpstr>
      <vt:lpstr>Identifying Value: Exercise 3</vt:lpstr>
      <vt:lpstr>From Data to Wisdom</vt:lpstr>
      <vt:lpstr>Happy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Faisal Shafait</dc:creator>
  <cp:lastModifiedBy>Ebad Talpur</cp:lastModifiedBy>
  <cp:revision>443</cp:revision>
  <dcterms:created xsi:type="dcterms:W3CDTF">2023-05-28T17:43:48Z</dcterms:created>
  <dcterms:modified xsi:type="dcterms:W3CDTF">2024-08-16T11:49:24Z</dcterms:modified>
</cp:coreProperties>
</file>